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3716000" cx="24384000"/>
  <p:notesSz cx="6858000" cy="9144000"/>
  <p:embeddedFontLst>
    <p:embeddedFont>
      <p:font typeface="Roboto"/>
      <p:regular r:id="rId15"/>
      <p:bold r:id="rId16"/>
      <p:italic r:id="rId17"/>
      <p:boldItalic r:id="rId18"/>
    </p:embeddedFont>
    <p:embeddedFont>
      <p:font typeface="Roboto Medium"/>
      <p:regular r:id="rId19"/>
      <p:bold r:id="rId20"/>
      <p:italic r:id="rId21"/>
      <p:boldItalic r:id="rId22"/>
    </p:embeddedFont>
    <p:embeddedFont>
      <p:font typeface="Poppins"/>
      <p:regular r:id="rId23"/>
      <p:bold r:id="rId24"/>
      <p:italic r:id="rId25"/>
      <p:boldItalic r:id="rId26"/>
    </p:embeddedFont>
    <p:embeddedFont>
      <p:font typeface="Poppins Light"/>
      <p:regular r:id="rId27"/>
      <p:bold r:id="rId28"/>
      <p:italic r:id="rId29"/>
      <p:boldItalic r:id="rId30"/>
    </p:embeddedFont>
    <p:embeddedFont>
      <p:font typeface="Poppins Medium"/>
      <p:regular r:id="rId31"/>
      <p:bold r:id="rId32"/>
      <p:italic r:id="rId33"/>
      <p:boldItalic r:id="rId34"/>
    </p:embeddedFont>
    <p:embeddedFont>
      <p:font typeface="Helvetica Neue"/>
      <p:regular r:id="rId35"/>
      <p:bold r:id="rId36"/>
      <p:italic r:id="rId37"/>
      <p:boldItalic r:id="rId38"/>
    </p:embeddedFont>
    <p:embeddedFont>
      <p:font typeface="Roboto Light"/>
      <p:regular r:id="rId39"/>
      <p:bold r:id="rId40"/>
      <p:italic r:id="rId41"/>
      <p:boldItalic r:id="rId42"/>
    </p:embeddedFont>
    <p:embeddedFont>
      <p:font typeface="Poppins SemiBold"/>
      <p:regular r:id="rId43"/>
      <p:bold r:id="rId44"/>
      <p:italic r:id="rId45"/>
      <p:boldItalic r:id="rId46"/>
    </p:embeddedFont>
    <p:embeddedFont>
      <p:font typeface="Helvetica Neue Light"/>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000000"/>
          </p15:clr>
        </p15:guide>
        <p15:guide id="2" pos="76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bold.fntdata"/><Relationship Id="rId42" Type="http://schemas.openxmlformats.org/officeDocument/2006/relationships/font" Target="fonts/RobotoLight-boldItalic.fntdata"/><Relationship Id="rId41" Type="http://schemas.openxmlformats.org/officeDocument/2006/relationships/font" Target="fonts/RobotoLight-italic.fntdata"/><Relationship Id="rId44" Type="http://schemas.openxmlformats.org/officeDocument/2006/relationships/font" Target="fonts/PoppinsSemiBold-bold.fntdata"/><Relationship Id="rId43" Type="http://schemas.openxmlformats.org/officeDocument/2006/relationships/font" Target="fonts/PoppinsSemiBold-regular.fntdata"/><Relationship Id="rId46" Type="http://schemas.openxmlformats.org/officeDocument/2006/relationships/font" Target="fonts/PoppinsSemiBold-boldItalic.fntdata"/><Relationship Id="rId45" Type="http://schemas.openxmlformats.org/officeDocument/2006/relationships/font" Target="fonts/Poppi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Light-bold.fntdata"/><Relationship Id="rId47" Type="http://schemas.openxmlformats.org/officeDocument/2006/relationships/font" Target="fonts/HelveticaNeueLight-regular.fntdata"/><Relationship Id="rId49" Type="http://schemas.openxmlformats.org/officeDocument/2006/relationships/font" Target="fonts/HelveticaNeue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regular.fntdata"/><Relationship Id="rId30" Type="http://schemas.openxmlformats.org/officeDocument/2006/relationships/font" Target="fonts/PoppinsLight-boldItalic.fntdata"/><Relationship Id="rId33" Type="http://schemas.openxmlformats.org/officeDocument/2006/relationships/font" Target="fonts/PoppinsMedium-italic.fntdata"/><Relationship Id="rId32" Type="http://schemas.openxmlformats.org/officeDocument/2006/relationships/font" Target="fonts/PoppinsMedium-bold.fntdata"/><Relationship Id="rId35" Type="http://schemas.openxmlformats.org/officeDocument/2006/relationships/font" Target="fonts/HelveticaNeue-regular.fntdata"/><Relationship Id="rId34" Type="http://schemas.openxmlformats.org/officeDocument/2006/relationships/font" Target="fonts/PoppinsMedium-boldItalic.fntdata"/><Relationship Id="rId37" Type="http://schemas.openxmlformats.org/officeDocument/2006/relationships/font" Target="fonts/HelveticaNeue-italic.fntdata"/><Relationship Id="rId36" Type="http://schemas.openxmlformats.org/officeDocument/2006/relationships/font" Target="fonts/HelveticaNeue-bold.fntdata"/><Relationship Id="rId39" Type="http://schemas.openxmlformats.org/officeDocument/2006/relationships/font" Target="fonts/RobotoLight-regular.fntdata"/><Relationship Id="rId38" Type="http://schemas.openxmlformats.org/officeDocument/2006/relationships/font" Target="fonts/HelveticaNeue-boldItalic.fntdata"/><Relationship Id="rId20" Type="http://schemas.openxmlformats.org/officeDocument/2006/relationships/font" Target="fonts/RobotoMedium-bold.fntdata"/><Relationship Id="rId22" Type="http://schemas.openxmlformats.org/officeDocument/2006/relationships/font" Target="fonts/RobotoMedium-boldItalic.fntdata"/><Relationship Id="rId21" Type="http://schemas.openxmlformats.org/officeDocument/2006/relationships/font" Target="fonts/RobotoMedium-italic.fntdata"/><Relationship Id="rId24" Type="http://schemas.openxmlformats.org/officeDocument/2006/relationships/font" Target="fonts/Poppins-bold.fntdata"/><Relationship Id="rId23" Type="http://schemas.openxmlformats.org/officeDocument/2006/relationships/font" Target="fonts/Poppins-regular.fntdata"/><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PoppinsLight-bold.fntdata"/><Relationship Id="rId27" Type="http://schemas.openxmlformats.org/officeDocument/2006/relationships/font" Target="fonts/PoppinsLight-regular.fntdata"/><Relationship Id="rId29" Type="http://schemas.openxmlformats.org/officeDocument/2006/relationships/font" Target="fonts/PoppinsLight-italic.fntdata"/><Relationship Id="rId50" Type="http://schemas.openxmlformats.org/officeDocument/2006/relationships/font" Target="fonts/HelveticaNeue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RobotoMedium-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17999"/>
              </a:lnSpc>
              <a:spcBef>
                <a:spcPts val="0"/>
              </a:spcBef>
              <a:spcAft>
                <a:spcPts val="0"/>
              </a:spcAft>
              <a:buSzPts val="1400"/>
              <a:buNone/>
            </a:pPr>
            <a:r>
              <a:t/>
            </a:r>
            <a:endParaRPr>
              <a:latin typeface="Roboto"/>
              <a:ea typeface="Roboto"/>
              <a:cs typeface="Roboto"/>
              <a:sym typeface="Roboto"/>
            </a:endParaRPr>
          </a:p>
        </p:txBody>
      </p:sp>
      <p:sp>
        <p:nvSpPr>
          <p:cNvPr id="38" name="Google Shape;3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50b109488_1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50b109488_1_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650b109488_1_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50b109488_1_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50b109488_1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50b109488_1_6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50b109488_1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50b109488_1_8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50b109488_1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50b109488_1_1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650b109488_1_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50b109488_1_1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50b109488_1_1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50b109488_1_14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50b109488_1_17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17999"/>
              </a:lnSpc>
              <a:spcBef>
                <a:spcPts val="0"/>
              </a:spcBef>
              <a:spcAft>
                <a:spcPts val="0"/>
              </a:spcAft>
              <a:buSzPts val="1400"/>
              <a:buNone/>
            </a:pPr>
            <a:r>
              <a:t/>
            </a:r>
            <a:endParaRPr>
              <a:latin typeface="Roboto"/>
              <a:ea typeface="Roboto"/>
              <a:cs typeface="Roboto"/>
              <a:sym typeface="Roboto"/>
            </a:endParaRPr>
          </a:p>
        </p:txBody>
      </p:sp>
      <p:sp>
        <p:nvSpPr>
          <p:cNvPr id="142" name="Google Shape;142;g650b109488_1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1778000" y="2298700"/>
            <a:ext cx="20828100" cy="46482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Roboto"/>
                <a:ea typeface="Roboto"/>
                <a:cs typeface="Roboto"/>
                <a:sym typeface="Roboto"/>
              </a:defRPr>
            </a:lvl1pPr>
            <a:lvl2pPr lvl="1"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11" name="Google Shape;11;p2"/>
          <p:cNvSpPr txBox="1"/>
          <p:nvPr>
            <p:ph idx="1" type="body"/>
          </p:nvPr>
        </p:nvSpPr>
        <p:spPr>
          <a:xfrm>
            <a:off x="1778000" y="7073900"/>
            <a:ext cx="20828100" cy="1587600"/>
          </a:xfrm>
          <a:prstGeom prst="rect">
            <a:avLst/>
          </a:prstGeom>
          <a:noFill/>
          <a:ln>
            <a:noFill/>
          </a:ln>
        </p:spPr>
        <p:txBody>
          <a:bodyPr anchorCtr="0" anchor="t" bIns="91425" lIns="91425" spcFirstLastPara="1" rIns="91425" wrap="square" tIns="91425">
            <a:noAutofit/>
          </a:bodyPr>
          <a:lstStyle>
            <a:lvl1pPr indent="-228600" lvl="0" marL="457200" marR="0" algn="ctr">
              <a:lnSpc>
                <a:spcPct val="100000"/>
              </a:lnSpc>
              <a:spcBef>
                <a:spcPts val="0"/>
              </a:spcBef>
              <a:spcAft>
                <a:spcPts val="0"/>
              </a:spcAft>
              <a:buClr>
                <a:srgbClr val="000000"/>
              </a:buClr>
              <a:buSzPts val="3900"/>
              <a:buFont typeface="Helvetica Neue"/>
              <a:buNone/>
              <a:defRPr b="0" i="0" sz="4400" u="none" cap="none" strike="noStrike">
                <a:solidFill>
                  <a:srgbClr val="000000"/>
                </a:solidFill>
                <a:latin typeface="Roboto"/>
                <a:ea typeface="Roboto"/>
                <a:cs typeface="Roboto"/>
                <a:sym typeface="Roboto"/>
              </a:defRPr>
            </a:lvl1pPr>
            <a:lvl2pPr indent="-228600" lvl="1" marL="914400" marR="0" algn="ctr">
              <a:lnSpc>
                <a:spcPct val="100000"/>
              </a:lnSpc>
              <a:spcBef>
                <a:spcPts val="0"/>
              </a:spcBef>
              <a:spcAft>
                <a:spcPts val="0"/>
              </a:spcAft>
              <a:buClr>
                <a:srgbClr val="000000"/>
              </a:buClr>
              <a:buSzPts val="3900"/>
              <a:buFont typeface="Helvetica Neue"/>
              <a:buNone/>
              <a:defRPr b="0" i="0" sz="4400" u="none" cap="none" strike="noStrike">
                <a:solidFill>
                  <a:srgbClr val="000000"/>
                </a:solidFill>
                <a:latin typeface="Helvetica Neue"/>
                <a:ea typeface="Helvetica Neue"/>
                <a:cs typeface="Helvetica Neue"/>
                <a:sym typeface="Helvetica Neue"/>
              </a:defRPr>
            </a:lvl2pPr>
            <a:lvl3pPr indent="-228600" lvl="2" marL="1371600" marR="0" algn="ctr">
              <a:lnSpc>
                <a:spcPct val="100000"/>
              </a:lnSpc>
              <a:spcBef>
                <a:spcPts val="0"/>
              </a:spcBef>
              <a:spcAft>
                <a:spcPts val="0"/>
              </a:spcAft>
              <a:buClr>
                <a:srgbClr val="000000"/>
              </a:buClr>
              <a:buSzPts val="3900"/>
              <a:buFont typeface="Helvetica Neue"/>
              <a:buNone/>
              <a:defRPr b="0" i="0" sz="4400" u="none" cap="none" strike="noStrike">
                <a:solidFill>
                  <a:srgbClr val="000000"/>
                </a:solidFill>
                <a:latin typeface="Helvetica Neue"/>
                <a:ea typeface="Helvetica Neue"/>
                <a:cs typeface="Helvetica Neue"/>
                <a:sym typeface="Helvetica Neue"/>
              </a:defRPr>
            </a:lvl3pPr>
            <a:lvl4pPr indent="-228600" lvl="3" marL="1828800" marR="0" algn="ctr">
              <a:lnSpc>
                <a:spcPct val="100000"/>
              </a:lnSpc>
              <a:spcBef>
                <a:spcPts val="0"/>
              </a:spcBef>
              <a:spcAft>
                <a:spcPts val="0"/>
              </a:spcAft>
              <a:buClr>
                <a:srgbClr val="000000"/>
              </a:buClr>
              <a:buSzPts val="3900"/>
              <a:buFont typeface="Helvetica Neue"/>
              <a:buNone/>
              <a:defRPr b="0" i="0" sz="4400" u="none" cap="none" strike="noStrike">
                <a:solidFill>
                  <a:srgbClr val="000000"/>
                </a:solidFill>
                <a:latin typeface="Helvetica Neue"/>
                <a:ea typeface="Helvetica Neue"/>
                <a:cs typeface="Helvetica Neue"/>
                <a:sym typeface="Helvetica Neue"/>
              </a:defRPr>
            </a:lvl4pPr>
            <a:lvl5pPr indent="-228600" lvl="4" marL="2286000" marR="0" algn="ctr">
              <a:lnSpc>
                <a:spcPct val="100000"/>
              </a:lnSpc>
              <a:spcBef>
                <a:spcPts val="0"/>
              </a:spcBef>
              <a:spcAft>
                <a:spcPts val="0"/>
              </a:spcAft>
              <a:buClr>
                <a:srgbClr val="000000"/>
              </a:buClr>
              <a:buSzPts val="3900"/>
              <a:buFont typeface="Helvetica Neue"/>
              <a:buNone/>
              <a:defRPr b="0" i="0" sz="4400" u="none" cap="none" strike="noStrike">
                <a:solidFill>
                  <a:srgbClr val="000000"/>
                </a:solidFill>
                <a:latin typeface="Helvetica Neue"/>
                <a:ea typeface="Helvetica Neue"/>
                <a:cs typeface="Helvetica Neue"/>
                <a:sym typeface="Helvetica Neue"/>
              </a:defRPr>
            </a:lvl5pPr>
            <a:lvl6pPr indent="-476250" lvl="5" marL="27432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476250" lvl="6" marL="32004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476250" lvl="7" marL="36576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476250" lvl="8" marL="41148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12" name="Google Shape;12;p2"/>
          <p:cNvSpPr txBox="1"/>
          <p:nvPr>
            <p:ph idx="12" type="sldNum"/>
          </p:nvPr>
        </p:nvSpPr>
        <p:spPr>
          <a:xfrm>
            <a:off x="11959031" y="13081000"/>
            <a:ext cx="453300" cy="469800"/>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1pPr>
            <a:lvl2pPr indent="0" lvl="1" marL="0" marR="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2pPr>
            <a:lvl3pPr indent="0" lvl="2" marL="0" marR="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3pPr>
            <a:lvl4pPr indent="0" lvl="3" marL="0" marR="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4pPr>
            <a:lvl5pPr indent="0" lvl="4" marL="0" marR="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5pPr>
            <a:lvl6pPr indent="0" lvl="5" marL="0" marR="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6pPr>
            <a:lvl7pPr indent="0" lvl="6" marL="0" marR="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7pPr>
            <a:lvl8pPr indent="0" lvl="7" marL="0" marR="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8pPr>
            <a:lvl9pPr indent="0" lvl="8" marL="0" marR="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age">
  <p:cSld name="CUSTOM">
    <p:spTree>
      <p:nvGrpSpPr>
        <p:cNvPr id="13" name="Shape 13"/>
        <p:cNvGrpSpPr/>
        <p:nvPr/>
      </p:nvGrpSpPr>
      <p:grpSpPr>
        <a:xfrm>
          <a:off x="0" y="0"/>
          <a:ext cx="0" cy="0"/>
          <a:chOff x="0" y="0"/>
          <a:chExt cx="0" cy="0"/>
        </a:xfrm>
      </p:grpSpPr>
      <p:pic>
        <p:nvPicPr>
          <p:cNvPr descr="about-middle-1.jpg" id="14" name="Google Shape;14;p3"/>
          <p:cNvPicPr preferRelativeResize="0"/>
          <p:nvPr/>
        </p:nvPicPr>
        <p:blipFill rotWithShape="1">
          <a:blip r:embed="rId2">
            <a:alphaModFix/>
          </a:blip>
          <a:srcRect b="0" l="0" r="0" t="0"/>
          <a:stretch/>
        </p:blipFill>
        <p:spPr>
          <a:xfrm>
            <a:off x="0" y="0"/>
            <a:ext cx="24383999" cy="14010697"/>
          </a:xfrm>
          <a:prstGeom prst="rect">
            <a:avLst/>
          </a:prstGeom>
          <a:noFill/>
          <a:ln>
            <a:noFill/>
          </a:ln>
        </p:spPr>
      </p:pic>
      <p:sp>
        <p:nvSpPr>
          <p:cNvPr id="15" name="Google Shape;15;p3"/>
          <p:cNvSpPr txBox="1"/>
          <p:nvPr/>
        </p:nvSpPr>
        <p:spPr>
          <a:xfrm>
            <a:off x="2028142" y="6441195"/>
            <a:ext cx="20828100" cy="4648200"/>
          </a:xfrm>
          <a:prstGeom prst="rect">
            <a:avLst/>
          </a:prstGeom>
          <a:noFill/>
          <a:ln>
            <a:noFill/>
          </a:ln>
        </p:spPr>
        <p:txBody>
          <a:bodyPr anchorCtr="0" anchor="b" bIns="50800" lIns="50800" spcFirstLastPara="1" rIns="50800" wrap="square" tIns="50800">
            <a:noAutofit/>
          </a:bodyPr>
          <a:lstStyle/>
          <a:p>
            <a:pPr indent="0" lvl="0" marL="0" marR="0" rtl="0" algn="l">
              <a:lnSpc>
                <a:spcPct val="90000"/>
              </a:lnSpc>
              <a:spcBef>
                <a:spcPts val="0"/>
              </a:spcBef>
              <a:spcAft>
                <a:spcPts val="0"/>
              </a:spcAft>
              <a:buClr>
                <a:srgbClr val="000000"/>
              </a:buClr>
              <a:buSzPts val="1400"/>
              <a:buFont typeface="Helvetica Neue"/>
              <a:buNone/>
            </a:pPr>
            <a:r>
              <a:rPr b="0" i="0" lang="en-US" sz="8800" u="none" cap="none" strike="noStrike">
                <a:solidFill>
                  <a:schemeClr val="accent1"/>
                </a:solidFill>
                <a:latin typeface="Poppins SemiBold"/>
                <a:ea typeface="Poppins SemiBold"/>
                <a:cs typeface="Poppins SemiBold"/>
                <a:sym typeface="Poppins SemiBold"/>
              </a:rPr>
              <a:t>CLOCKWORK</a:t>
            </a:r>
            <a:br>
              <a:rPr b="0" i="0" lang="en-US" sz="8800" u="none" cap="none" strike="noStrike">
                <a:solidFill>
                  <a:schemeClr val="accent1"/>
                </a:solidFill>
                <a:latin typeface="Poppins SemiBold"/>
                <a:ea typeface="Poppins SemiBold"/>
                <a:cs typeface="Poppins SemiBold"/>
                <a:sym typeface="Poppins SemiBold"/>
              </a:rPr>
            </a:br>
            <a:r>
              <a:rPr b="0" i="0" lang="en-US" sz="8800" u="none" cap="none" strike="noStrike">
                <a:solidFill>
                  <a:srgbClr val="000000"/>
                </a:solidFill>
                <a:latin typeface="Poppins SemiBold"/>
                <a:ea typeface="Poppins SemiBold"/>
                <a:cs typeface="Poppins SemiBold"/>
                <a:sym typeface="Poppins SemiBold"/>
              </a:rPr>
              <a:t>DECK TITLE</a:t>
            </a:r>
            <a:endParaRPr b="0" i="0" sz="8800" u="none" cap="none" strike="noStrike">
              <a:solidFill>
                <a:srgbClr val="000000"/>
              </a:solidFill>
              <a:latin typeface="Poppins SemiBold"/>
              <a:ea typeface="Poppins SemiBold"/>
              <a:cs typeface="Poppins SemiBold"/>
              <a:sym typeface="Poppins SemiBold"/>
            </a:endParaRPr>
          </a:p>
        </p:txBody>
      </p:sp>
      <p:sp>
        <p:nvSpPr>
          <p:cNvPr id="16" name="Google Shape;16;p3"/>
          <p:cNvSpPr txBox="1"/>
          <p:nvPr/>
        </p:nvSpPr>
        <p:spPr>
          <a:xfrm>
            <a:off x="2028142" y="11662833"/>
            <a:ext cx="7332000" cy="1587600"/>
          </a:xfrm>
          <a:prstGeom prst="rect">
            <a:avLst/>
          </a:prstGeom>
          <a:noFill/>
          <a:ln>
            <a:noFill/>
          </a:ln>
        </p:spPr>
        <p:txBody>
          <a:bodyPr anchorCtr="0" anchor="t" bIns="50800" lIns="50800" spcFirstLastPara="1" rIns="50800" wrap="square" tIns="50800">
            <a:noAutofit/>
          </a:bodyPr>
          <a:lstStyle/>
          <a:p>
            <a:pPr indent="0" lvl="0" marL="0" marR="0" rtl="0" algn="l">
              <a:lnSpc>
                <a:spcPct val="110000"/>
              </a:lnSpc>
              <a:spcBef>
                <a:spcPts val="0"/>
              </a:spcBef>
              <a:spcAft>
                <a:spcPts val="0"/>
              </a:spcAft>
              <a:buClr>
                <a:srgbClr val="000000"/>
              </a:buClr>
              <a:buSzPts val="3900"/>
              <a:buFont typeface="Helvetica Neue"/>
              <a:buNone/>
            </a:pPr>
            <a:r>
              <a:rPr lang="en-US" sz="2400">
                <a:latin typeface="Poppins"/>
                <a:ea typeface="Poppins"/>
                <a:cs typeface="Poppins"/>
                <a:sym typeface="Poppins"/>
              </a:rPr>
              <a:t>PRESENTED TO: [COMPANY NAME]</a:t>
            </a:r>
            <a:endParaRPr b="0" i="0" sz="2400" u="none" cap="none" strike="noStrike">
              <a:solidFill>
                <a:srgbClr val="000000"/>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3900"/>
              <a:buFont typeface="Helvetica Neue"/>
              <a:buNone/>
            </a:pPr>
            <a:r>
              <a:rPr lang="en-US" sz="2400">
                <a:latin typeface="Poppins"/>
                <a:ea typeface="Poppins"/>
                <a:cs typeface="Poppins"/>
                <a:sym typeface="Poppins"/>
              </a:rPr>
              <a:t>[DATE]</a:t>
            </a:r>
            <a:endParaRPr b="0" i="0" sz="2400" u="none" cap="none" strike="noStrike">
              <a:solidFill>
                <a:srgbClr val="000000"/>
              </a:solidFill>
              <a:latin typeface="Poppins"/>
              <a:ea typeface="Poppins"/>
              <a:cs typeface="Poppins"/>
              <a:sym typeface="Poppins"/>
            </a:endParaRPr>
          </a:p>
        </p:txBody>
      </p:sp>
      <p:pic>
        <p:nvPicPr>
          <p:cNvPr descr="logo.png" id="17" name="Google Shape;17;p3"/>
          <p:cNvPicPr preferRelativeResize="0"/>
          <p:nvPr/>
        </p:nvPicPr>
        <p:blipFill rotWithShape="1">
          <a:blip r:embed="rId3">
            <a:alphaModFix/>
          </a:blip>
          <a:srcRect b="0" l="0" r="0" t="0"/>
          <a:stretch/>
        </p:blipFill>
        <p:spPr>
          <a:xfrm>
            <a:off x="17610666" y="11709877"/>
            <a:ext cx="5949574" cy="1150712"/>
          </a:xfrm>
          <a:prstGeom prst="rect">
            <a:avLst/>
          </a:prstGeom>
          <a:noFill/>
          <a:ln>
            <a:noFill/>
          </a:ln>
        </p:spPr>
      </p:pic>
      <p:cxnSp>
        <p:nvCxnSpPr>
          <p:cNvPr id="18" name="Google Shape;18;p3"/>
          <p:cNvCxnSpPr/>
          <p:nvPr/>
        </p:nvCxnSpPr>
        <p:spPr>
          <a:xfrm>
            <a:off x="1778000" y="8140116"/>
            <a:ext cx="13827000" cy="0"/>
          </a:xfrm>
          <a:prstGeom prst="straightConnector1">
            <a:avLst/>
          </a:prstGeom>
          <a:noFill/>
          <a:ln cap="flat" cmpd="sng" w="12700">
            <a:solidFill>
              <a:schemeClr val="accent4">
                <a:alpha val="54900"/>
              </a:schemeClr>
            </a:solidFill>
            <a:prstDash val="solid"/>
            <a:round/>
            <a:headEnd len="sm" w="sm" type="none"/>
            <a:tailEnd len="sm" w="sm" type="none"/>
          </a:ln>
        </p:spPr>
      </p:cxnSp>
      <p:cxnSp>
        <p:nvCxnSpPr>
          <p:cNvPr id="19" name="Google Shape;19;p3"/>
          <p:cNvCxnSpPr/>
          <p:nvPr/>
        </p:nvCxnSpPr>
        <p:spPr>
          <a:xfrm>
            <a:off x="1778000" y="11451151"/>
            <a:ext cx="13827000" cy="0"/>
          </a:xfrm>
          <a:prstGeom prst="straightConnector1">
            <a:avLst/>
          </a:prstGeom>
          <a:noFill/>
          <a:ln cap="flat" cmpd="sng" w="12700">
            <a:solidFill>
              <a:schemeClr val="accent4">
                <a:alpha val="54900"/>
              </a:schemeClr>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2 line heading">
    <p:spTree>
      <p:nvGrpSpPr>
        <p:cNvPr id="20" name="Shape 20"/>
        <p:cNvGrpSpPr/>
        <p:nvPr/>
      </p:nvGrpSpPr>
      <p:grpSpPr>
        <a:xfrm>
          <a:off x="0" y="0"/>
          <a:ext cx="0" cy="0"/>
          <a:chOff x="0" y="0"/>
          <a:chExt cx="0" cy="0"/>
        </a:xfrm>
      </p:grpSpPr>
      <p:sp>
        <p:nvSpPr>
          <p:cNvPr id="21" name="Google Shape;21;p4"/>
          <p:cNvSpPr txBox="1"/>
          <p:nvPr>
            <p:ph type="title"/>
          </p:nvPr>
        </p:nvSpPr>
        <p:spPr>
          <a:xfrm>
            <a:off x="2421466" y="74065831"/>
            <a:ext cx="20272247" cy="1655064"/>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rgbClr val="000000"/>
              </a:buClr>
              <a:buSzPts val="1400"/>
              <a:buFont typeface="Helvetica Neue"/>
              <a:buNone/>
              <a:defRPr b="0" i="0" sz="7200" u="none" cap="none" strike="noStrike">
                <a:solidFill>
                  <a:schemeClr val="dk1"/>
                </a:solidFill>
                <a:latin typeface="Poppins SemiBold"/>
                <a:ea typeface="Poppins SemiBold"/>
                <a:cs typeface="Poppins SemiBold"/>
                <a:sym typeface="Poppins SemiBold"/>
              </a:defRPr>
            </a:lvl1pPr>
            <a:lvl2pPr lvl="1"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22" name="Google Shape;22;p4"/>
          <p:cNvSpPr txBox="1"/>
          <p:nvPr>
            <p:ph idx="1" type="body"/>
          </p:nvPr>
        </p:nvSpPr>
        <p:spPr>
          <a:xfrm>
            <a:off x="2423160" y="612648"/>
            <a:ext cx="20273333" cy="1659466"/>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000000"/>
              </a:buClr>
              <a:buSzPts val="4400"/>
              <a:buFont typeface="Helvetica Neue Light"/>
              <a:buNone/>
              <a:defRPr b="0" i="0" sz="7200" u="none" cap="none" strike="noStrike">
                <a:solidFill>
                  <a:schemeClr val="dk1"/>
                </a:solidFill>
                <a:latin typeface="Poppins SemiBold"/>
                <a:ea typeface="Poppins SemiBold"/>
                <a:cs typeface="Poppins SemiBold"/>
                <a:sym typeface="Poppins SemiBold"/>
              </a:defRPr>
            </a:lvl1pPr>
            <a:lvl2pPr indent="-228600" lvl="1" marL="9144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5pPr>
            <a:lvl6pPr indent="-466725" lvl="5" marL="27432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6pPr>
            <a:lvl7pPr indent="-466725" lvl="6" marL="32004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7pPr>
            <a:lvl8pPr indent="-466725" lvl="7" marL="36576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8pPr>
            <a:lvl9pPr indent="-466725" lvl="8" marL="41148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9pPr>
          </a:lstStyle>
          <a:p/>
        </p:txBody>
      </p:sp>
      <p:sp>
        <p:nvSpPr>
          <p:cNvPr id="23" name="Google Shape;23;p4"/>
          <p:cNvSpPr txBox="1"/>
          <p:nvPr>
            <p:ph idx="2" type="body"/>
          </p:nvPr>
        </p:nvSpPr>
        <p:spPr>
          <a:xfrm>
            <a:off x="2421466" y="3843866"/>
            <a:ext cx="19422433" cy="8280401"/>
          </a:xfrm>
          <a:prstGeom prst="rect">
            <a:avLst/>
          </a:prstGeom>
          <a:noFill/>
          <a:ln>
            <a:noFill/>
          </a:ln>
        </p:spPr>
        <p:txBody>
          <a:bodyPr anchorCtr="0" anchor="t" bIns="91425" lIns="0" spcFirstLastPara="1" rIns="91425" wrap="square" tIns="91425">
            <a:noAutofit/>
          </a:bodyPr>
          <a:lstStyle>
            <a:lvl1pPr indent="-228600" lvl="0" marL="457200" marR="0" algn="l">
              <a:lnSpc>
                <a:spcPct val="110000"/>
              </a:lnSpc>
              <a:spcBef>
                <a:spcPts val="2000"/>
              </a:spcBef>
              <a:spcAft>
                <a:spcPts val="0"/>
              </a:spcAft>
              <a:buClr>
                <a:srgbClr val="000000"/>
              </a:buClr>
              <a:buSzPts val="3900"/>
              <a:buFont typeface="Helvetica Neue"/>
              <a:buNone/>
              <a:defRPr b="0" i="0" sz="4800" u="none" cap="none" strike="noStrike">
                <a:solidFill>
                  <a:schemeClr val="accent4"/>
                </a:solidFill>
                <a:latin typeface="Roboto Light"/>
                <a:ea typeface="Roboto Light"/>
                <a:cs typeface="Roboto Light"/>
                <a:sym typeface="Roboto Light"/>
              </a:defRPr>
            </a:lvl1pPr>
            <a:lvl2pPr indent="-476250" lvl="1" marL="9144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476250" lvl="2" marL="13716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476250" lvl="3" marL="18288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476250" lvl="4" marL="22860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476250" lvl="5" marL="27432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476250" lvl="6" marL="32004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476250" lvl="7" marL="36576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476250" lvl="8" marL="41148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24" name="Google Shape;24;p4"/>
          <p:cNvSpPr/>
          <p:nvPr/>
        </p:nvSpPr>
        <p:spPr>
          <a:xfrm>
            <a:off x="-1" y="687913"/>
            <a:ext cx="2065867" cy="2065867"/>
          </a:xfrm>
          <a:prstGeom prst="rect">
            <a:avLst/>
          </a:prstGeom>
          <a:solidFill>
            <a:schemeClr val="accent3"/>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6FBE40"/>
              </a:buClr>
              <a:buSzPts val="3200"/>
              <a:buFont typeface="Helvetica Neue Light"/>
              <a:buNone/>
            </a:pPr>
            <a:r>
              <a:t/>
            </a:r>
            <a:endParaRPr b="0" i="0" sz="3200" u="none" cap="none" strike="noStrike">
              <a:solidFill>
                <a:srgbClr val="6FBE40"/>
              </a:solidFill>
              <a:latin typeface="Roboto Light"/>
              <a:ea typeface="Roboto Light"/>
              <a:cs typeface="Roboto Light"/>
              <a:sym typeface="Roboto Light"/>
            </a:endParaRPr>
          </a:p>
          <a:p>
            <a:pPr indent="0" lvl="0" marL="0" marR="0" rtl="0" algn="ctr">
              <a:lnSpc>
                <a:spcPct val="100000"/>
              </a:lnSpc>
              <a:spcBef>
                <a:spcPts val="0"/>
              </a:spcBef>
              <a:spcAft>
                <a:spcPts val="0"/>
              </a:spcAft>
              <a:buClr>
                <a:srgbClr val="6FBE40"/>
              </a:buClr>
              <a:buSzPts val="3200"/>
              <a:buFont typeface="Helvetica Neue Light"/>
              <a:buNone/>
            </a:pPr>
            <a:r>
              <a:t/>
            </a:r>
            <a:endParaRPr b="0" i="0" sz="3200" u="none" cap="none" strike="noStrike">
              <a:solidFill>
                <a:srgbClr val="6FBE40"/>
              </a:solidFill>
              <a:latin typeface="Roboto Light"/>
              <a:ea typeface="Roboto Light"/>
              <a:cs typeface="Roboto Light"/>
              <a:sym typeface="Roboto Light"/>
            </a:endParaRPr>
          </a:p>
        </p:txBody>
      </p:sp>
      <p:sp>
        <p:nvSpPr>
          <p:cNvPr id="25" name="Google Shape;25;p4"/>
          <p:cNvSpPr txBox="1"/>
          <p:nvPr>
            <p:ph idx="3" type="body"/>
          </p:nvPr>
        </p:nvSpPr>
        <p:spPr>
          <a:xfrm>
            <a:off x="10160" y="1094314"/>
            <a:ext cx="2055706" cy="1659466"/>
          </a:xfrm>
          <a:prstGeom prst="rect">
            <a:avLst/>
          </a:prstGeom>
          <a:noFill/>
          <a:ln>
            <a:noFill/>
          </a:ln>
        </p:spPr>
        <p:txBody>
          <a:bodyPr anchorCtr="0" anchor="t" bIns="0" lIns="0" spcFirstLastPara="1" rIns="0" wrap="square" tIns="0">
            <a:noAutofit/>
          </a:bodyPr>
          <a:lstStyle>
            <a:lvl1pPr indent="-228600" lvl="0" marL="457200" marR="0" algn="ctr">
              <a:lnSpc>
                <a:spcPct val="100000"/>
              </a:lnSpc>
              <a:spcBef>
                <a:spcPts val="0"/>
              </a:spcBef>
              <a:spcAft>
                <a:spcPts val="0"/>
              </a:spcAft>
              <a:buClr>
                <a:srgbClr val="000000"/>
              </a:buClr>
              <a:buSzPts val="4400"/>
              <a:buFont typeface="Helvetica Neue Light"/>
              <a:buNone/>
              <a:defRPr b="0" i="0" sz="7200" u="none" cap="none" strike="noStrike">
                <a:solidFill>
                  <a:schemeClr val="lt1"/>
                </a:solidFill>
                <a:latin typeface="Poppins SemiBold"/>
                <a:ea typeface="Poppins SemiBold"/>
                <a:cs typeface="Poppins SemiBold"/>
                <a:sym typeface="Poppins SemiBold"/>
              </a:defRPr>
            </a:lvl1pPr>
            <a:lvl2pPr indent="-228600" lvl="1" marL="9144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5pPr>
            <a:lvl6pPr indent="-466725" lvl="5" marL="27432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6pPr>
            <a:lvl7pPr indent="-466725" lvl="6" marL="32004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7pPr>
            <a:lvl8pPr indent="-466725" lvl="7" marL="36576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8pPr>
            <a:lvl9pPr indent="-466725" lvl="8" marL="41148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9pPr>
          </a:lstStyle>
          <a:p/>
        </p:txBody>
      </p:sp>
      <p:pic>
        <p:nvPicPr>
          <p:cNvPr descr="logo.png" id="26" name="Google Shape;26;p4"/>
          <p:cNvPicPr preferRelativeResize="0"/>
          <p:nvPr/>
        </p:nvPicPr>
        <p:blipFill rotWithShape="1">
          <a:blip r:embed="rId2">
            <a:alphaModFix/>
          </a:blip>
          <a:srcRect b="0" l="0" r="0" t="0"/>
          <a:stretch/>
        </p:blipFill>
        <p:spPr>
          <a:xfrm>
            <a:off x="20793323" y="12738061"/>
            <a:ext cx="3019076" cy="58392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line Heading">
  <p:cSld name="1 line Heading">
    <p:spTree>
      <p:nvGrpSpPr>
        <p:cNvPr id="27" name="Shape 27"/>
        <p:cNvGrpSpPr/>
        <p:nvPr/>
      </p:nvGrpSpPr>
      <p:grpSpPr>
        <a:xfrm>
          <a:off x="0" y="0"/>
          <a:ext cx="0" cy="0"/>
          <a:chOff x="0" y="0"/>
          <a:chExt cx="0" cy="0"/>
        </a:xfrm>
      </p:grpSpPr>
      <p:sp>
        <p:nvSpPr>
          <p:cNvPr id="28" name="Google Shape;28;p5"/>
          <p:cNvSpPr txBox="1"/>
          <p:nvPr>
            <p:ph idx="1" type="body"/>
          </p:nvPr>
        </p:nvSpPr>
        <p:spPr>
          <a:xfrm>
            <a:off x="2421466" y="3319271"/>
            <a:ext cx="19422433" cy="8804995"/>
          </a:xfrm>
          <a:prstGeom prst="rect">
            <a:avLst/>
          </a:prstGeom>
          <a:noFill/>
          <a:ln>
            <a:noFill/>
          </a:ln>
        </p:spPr>
        <p:txBody>
          <a:bodyPr anchorCtr="0" anchor="t" bIns="91425" lIns="0" spcFirstLastPara="1" rIns="91425" wrap="square" tIns="91425">
            <a:noAutofit/>
          </a:bodyPr>
          <a:lstStyle>
            <a:lvl1pPr indent="-228600" lvl="0" marL="457200" marR="0" algn="l">
              <a:lnSpc>
                <a:spcPct val="110000"/>
              </a:lnSpc>
              <a:spcBef>
                <a:spcPts val="2000"/>
              </a:spcBef>
              <a:spcAft>
                <a:spcPts val="0"/>
              </a:spcAft>
              <a:buClr>
                <a:srgbClr val="000000"/>
              </a:buClr>
              <a:buSzPts val="3900"/>
              <a:buFont typeface="Helvetica Neue"/>
              <a:buNone/>
              <a:defRPr b="0" i="0" sz="4800" u="none" cap="none" strike="noStrike">
                <a:solidFill>
                  <a:schemeClr val="accent4"/>
                </a:solidFill>
                <a:latin typeface="Roboto Light"/>
                <a:ea typeface="Roboto Light"/>
                <a:cs typeface="Roboto Light"/>
                <a:sym typeface="Roboto Light"/>
              </a:defRPr>
            </a:lvl1pPr>
            <a:lvl2pPr indent="-476250" lvl="1" marL="9144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476250" lvl="2" marL="13716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476250" lvl="3" marL="18288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476250" lvl="4" marL="22860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476250" lvl="5" marL="27432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476250" lvl="6" marL="32004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476250" lvl="7" marL="36576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476250" lvl="8" marL="4114800" marR="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29" name="Google Shape;29;p5"/>
          <p:cNvSpPr txBox="1"/>
          <p:nvPr>
            <p:ph idx="2" type="body"/>
          </p:nvPr>
        </p:nvSpPr>
        <p:spPr>
          <a:xfrm>
            <a:off x="2421466" y="800266"/>
            <a:ext cx="21130332" cy="1659466"/>
          </a:xfrm>
          <a:prstGeom prst="rect">
            <a:avLst/>
          </a:prstGeom>
          <a:noFill/>
          <a:ln>
            <a:noFill/>
          </a:ln>
        </p:spPr>
        <p:txBody>
          <a:bodyPr anchorCtr="0" anchor="ctr" bIns="0" lIns="0" spcFirstLastPara="1" rIns="0" wrap="square" tIns="0">
            <a:noAutofit/>
          </a:bodyPr>
          <a:lstStyle>
            <a:lvl1pPr indent="-228600" lvl="0" marL="457200" marR="0" algn="l">
              <a:lnSpc>
                <a:spcPct val="100000"/>
              </a:lnSpc>
              <a:spcBef>
                <a:spcPts val="0"/>
              </a:spcBef>
              <a:spcAft>
                <a:spcPts val="0"/>
              </a:spcAft>
              <a:buClr>
                <a:srgbClr val="000000"/>
              </a:buClr>
              <a:buSzPts val="4400"/>
              <a:buFont typeface="Helvetica Neue Light"/>
              <a:buNone/>
              <a:defRPr b="0" i="0" sz="7200" u="none" cap="none" strike="noStrike">
                <a:solidFill>
                  <a:schemeClr val="dk1"/>
                </a:solidFill>
                <a:latin typeface="Poppins SemiBold"/>
                <a:ea typeface="Poppins SemiBold"/>
                <a:cs typeface="Poppins SemiBold"/>
                <a:sym typeface="Poppins SemiBold"/>
              </a:defRPr>
            </a:lvl1pPr>
            <a:lvl2pPr indent="-228600" lvl="1" marL="9144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5pPr>
            <a:lvl6pPr indent="-466725" lvl="5" marL="27432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6pPr>
            <a:lvl7pPr indent="-466725" lvl="6" marL="32004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7pPr>
            <a:lvl8pPr indent="-466725" lvl="7" marL="36576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8pPr>
            <a:lvl9pPr indent="-466725" lvl="8" marL="41148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9pPr>
          </a:lstStyle>
          <a:p/>
        </p:txBody>
      </p:sp>
      <p:sp>
        <p:nvSpPr>
          <p:cNvPr id="30" name="Google Shape;30;p5"/>
          <p:cNvSpPr/>
          <p:nvPr/>
        </p:nvSpPr>
        <p:spPr>
          <a:xfrm>
            <a:off x="-1" y="687913"/>
            <a:ext cx="2065867" cy="2065867"/>
          </a:xfrm>
          <a:prstGeom prst="rect">
            <a:avLst/>
          </a:prstGeom>
          <a:solidFill>
            <a:schemeClr val="accent3"/>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6FBE40"/>
              </a:buClr>
              <a:buSzPts val="3200"/>
              <a:buFont typeface="Helvetica Neue Light"/>
              <a:buNone/>
            </a:pPr>
            <a:r>
              <a:t/>
            </a:r>
            <a:endParaRPr b="0" i="0" sz="3200" u="none" cap="none" strike="noStrike">
              <a:solidFill>
                <a:srgbClr val="6FBE40"/>
              </a:solidFill>
              <a:latin typeface="Roboto Light"/>
              <a:ea typeface="Roboto Light"/>
              <a:cs typeface="Roboto Light"/>
              <a:sym typeface="Roboto Light"/>
            </a:endParaRPr>
          </a:p>
          <a:p>
            <a:pPr indent="0" lvl="0" marL="0" marR="0" rtl="0" algn="ctr">
              <a:lnSpc>
                <a:spcPct val="100000"/>
              </a:lnSpc>
              <a:spcBef>
                <a:spcPts val="0"/>
              </a:spcBef>
              <a:spcAft>
                <a:spcPts val="0"/>
              </a:spcAft>
              <a:buClr>
                <a:srgbClr val="6FBE40"/>
              </a:buClr>
              <a:buSzPts val="3200"/>
              <a:buFont typeface="Helvetica Neue Light"/>
              <a:buNone/>
            </a:pPr>
            <a:r>
              <a:t/>
            </a:r>
            <a:endParaRPr b="0" i="0" sz="3200" u="none" cap="none" strike="noStrike">
              <a:solidFill>
                <a:srgbClr val="6FBE40"/>
              </a:solidFill>
              <a:latin typeface="Roboto Light"/>
              <a:ea typeface="Roboto Light"/>
              <a:cs typeface="Roboto Light"/>
              <a:sym typeface="Roboto Light"/>
            </a:endParaRPr>
          </a:p>
        </p:txBody>
      </p:sp>
      <p:sp>
        <p:nvSpPr>
          <p:cNvPr id="31" name="Google Shape;31;p5"/>
          <p:cNvSpPr txBox="1"/>
          <p:nvPr>
            <p:ph idx="3" type="body"/>
          </p:nvPr>
        </p:nvSpPr>
        <p:spPr>
          <a:xfrm>
            <a:off x="10160" y="1094314"/>
            <a:ext cx="2055706" cy="1659466"/>
          </a:xfrm>
          <a:prstGeom prst="rect">
            <a:avLst/>
          </a:prstGeom>
          <a:noFill/>
          <a:ln>
            <a:noFill/>
          </a:ln>
        </p:spPr>
        <p:txBody>
          <a:bodyPr anchorCtr="0" anchor="t" bIns="0" lIns="0" spcFirstLastPara="1" rIns="0" wrap="square" tIns="0">
            <a:noAutofit/>
          </a:bodyPr>
          <a:lstStyle>
            <a:lvl1pPr indent="-228600" lvl="0" marL="457200" marR="0" algn="ctr">
              <a:lnSpc>
                <a:spcPct val="100000"/>
              </a:lnSpc>
              <a:spcBef>
                <a:spcPts val="0"/>
              </a:spcBef>
              <a:spcAft>
                <a:spcPts val="0"/>
              </a:spcAft>
              <a:buClr>
                <a:srgbClr val="000000"/>
              </a:buClr>
              <a:buSzPts val="4400"/>
              <a:buFont typeface="Helvetica Neue Light"/>
              <a:buNone/>
              <a:defRPr b="0" i="0" sz="7200" u="none" cap="none" strike="noStrike">
                <a:solidFill>
                  <a:schemeClr val="lt1"/>
                </a:solidFill>
                <a:latin typeface="Poppins SemiBold"/>
                <a:ea typeface="Poppins SemiBold"/>
                <a:cs typeface="Poppins SemiBold"/>
                <a:sym typeface="Poppins SemiBold"/>
              </a:defRPr>
            </a:lvl1pPr>
            <a:lvl2pPr indent="-228600" lvl="1" marL="9144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5pPr>
            <a:lvl6pPr indent="-466725" lvl="5" marL="27432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6pPr>
            <a:lvl7pPr indent="-466725" lvl="6" marL="32004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7pPr>
            <a:lvl8pPr indent="-466725" lvl="7" marL="36576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8pPr>
            <a:lvl9pPr indent="-466725" lvl="8" marL="41148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9pPr>
          </a:lstStyle>
          <a:p/>
        </p:txBody>
      </p:sp>
      <p:pic>
        <p:nvPicPr>
          <p:cNvPr descr="logo.png" id="32" name="Google Shape;32;p5"/>
          <p:cNvPicPr preferRelativeResize="0"/>
          <p:nvPr/>
        </p:nvPicPr>
        <p:blipFill rotWithShape="1">
          <a:blip r:embed="rId2">
            <a:alphaModFix/>
          </a:blip>
          <a:srcRect b="0" l="0" r="0" t="0"/>
          <a:stretch/>
        </p:blipFill>
        <p:spPr>
          <a:xfrm>
            <a:off x="20793323" y="12738061"/>
            <a:ext cx="3019076" cy="58392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p:cSld name="Section">
    <p:bg>
      <p:bgPr>
        <a:solidFill>
          <a:schemeClr val="accent1"/>
        </a:solidFill>
      </p:bgPr>
    </p:bg>
    <p:spTree>
      <p:nvGrpSpPr>
        <p:cNvPr id="33" name="Shape 33"/>
        <p:cNvGrpSpPr/>
        <p:nvPr/>
      </p:nvGrpSpPr>
      <p:grpSpPr>
        <a:xfrm>
          <a:off x="0" y="0"/>
          <a:ext cx="0" cy="0"/>
          <a:chOff x="0" y="0"/>
          <a:chExt cx="0" cy="0"/>
        </a:xfrm>
      </p:grpSpPr>
      <p:sp>
        <p:nvSpPr>
          <p:cNvPr id="34" name="Google Shape;34;p6"/>
          <p:cNvSpPr/>
          <p:nvPr>
            <p:ph idx="2" type="pic"/>
          </p:nvPr>
        </p:nvSpPr>
        <p:spPr>
          <a:xfrm>
            <a:off x="0" y="0"/>
            <a:ext cx="12615333" cy="13716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35" name="Google Shape;35;p6"/>
          <p:cNvSpPr txBox="1"/>
          <p:nvPr>
            <p:ph idx="1" type="body"/>
          </p:nvPr>
        </p:nvSpPr>
        <p:spPr>
          <a:xfrm>
            <a:off x="14342534" y="4080922"/>
            <a:ext cx="8432799" cy="1659466"/>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000000"/>
              </a:buClr>
              <a:buSzPts val="4400"/>
              <a:buFont typeface="Helvetica Neue Light"/>
              <a:buNone/>
              <a:defRPr b="0" i="0" sz="11400" u="none" cap="none" strike="noStrike">
                <a:solidFill>
                  <a:schemeClr val="lt1"/>
                </a:solidFill>
                <a:latin typeface="Poppins SemiBold"/>
                <a:ea typeface="Poppins SemiBold"/>
                <a:cs typeface="Poppins SemiBold"/>
                <a:sym typeface="Poppins SemiBold"/>
              </a:defRPr>
            </a:lvl1pPr>
            <a:lvl2pPr indent="-228600" lvl="1" marL="9144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5pPr>
            <a:lvl6pPr indent="-466725" lvl="5" marL="27432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6pPr>
            <a:lvl7pPr indent="-466725" lvl="6" marL="32004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7pPr>
            <a:lvl8pPr indent="-466725" lvl="7" marL="36576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8pPr>
            <a:lvl9pPr indent="-466725" lvl="8" marL="4114800" marR="0" algn="l">
              <a:lnSpc>
                <a:spcPct val="100000"/>
              </a:lnSpc>
              <a:spcBef>
                <a:spcPts val="5900"/>
              </a:spcBef>
              <a:spcAft>
                <a:spcPts val="0"/>
              </a:spcAft>
              <a:buClr>
                <a:srgbClr val="000000"/>
              </a:buClr>
              <a:buSzPts val="3750"/>
              <a:buFont typeface="Helvetica Neue Light"/>
              <a:buChar char="•"/>
              <a:defRPr b="0" i="0" sz="50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89100" y="952500"/>
            <a:ext cx="21005701" cy="2286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4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1689100" y="3238500"/>
            <a:ext cx="21005701" cy="9207600"/>
          </a:xfrm>
          <a:prstGeom prst="rect">
            <a:avLst/>
          </a:prstGeom>
          <a:noFill/>
          <a:ln>
            <a:noFill/>
          </a:ln>
        </p:spPr>
        <p:txBody>
          <a:bodyPr anchorCtr="0" anchor="ctr" bIns="91425" lIns="91425" spcFirstLastPara="1" rIns="91425" wrap="square" tIns="91425">
            <a:noAutofit/>
          </a:bodyPr>
          <a:lstStyle>
            <a:lvl1pPr indent="-476250" lvl="0" marL="457200"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1pPr>
            <a:lvl2pPr indent="-476250" lvl="1" marL="914400"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476250" lvl="2" marL="1371600"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476250" lvl="3" marL="1828800"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476250" lvl="4" marL="2286000"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476250" lvl="5" marL="2743200"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476250" lvl="6" marL="3200400"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476250" lvl="7" marL="3657600"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476250" lvl="8" marL="4114800" marR="0" rtl="0" algn="l">
              <a:lnSpc>
                <a:spcPct val="100000"/>
              </a:lnSpc>
              <a:spcBef>
                <a:spcPts val="5900"/>
              </a:spcBef>
              <a:spcAft>
                <a:spcPts val="0"/>
              </a:spcAft>
              <a:buClr>
                <a:srgbClr val="000000"/>
              </a:buClr>
              <a:buSzPts val="39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11959031" y="13081000"/>
            <a:ext cx="453300" cy="4698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1pPr>
            <a:lvl2pPr indent="0" lvl="1" marL="0" marR="0" rtl="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2pPr>
            <a:lvl3pPr indent="0" lvl="2" marL="0" marR="0" rtl="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3pPr>
            <a:lvl4pPr indent="0" lvl="3" marL="0" marR="0" rtl="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4pPr>
            <a:lvl5pPr indent="0" lvl="4" marL="0" marR="0" rtl="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5pPr>
            <a:lvl6pPr indent="0" lvl="5" marL="0" marR="0" rtl="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6pPr>
            <a:lvl7pPr indent="0" lvl="6" marL="0" marR="0" rtl="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7pPr>
            <a:lvl8pPr indent="0" lvl="7" marL="0" marR="0" rtl="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8pPr>
            <a:lvl9pPr indent="0" lvl="8" marL="0" marR="0" rtl="0" algn="ctr">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5.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b="14675" l="0" r="14675" t="0"/>
          <a:stretch/>
        </p:blipFill>
        <p:spPr>
          <a:xfrm>
            <a:off x="0" y="0"/>
            <a:ext cx="24384000" cy="13716008"/>
          </a:xfrm>
          <a:prstGeom prst="rect">
            <a:avLst/>
          </a:prstGeom>
          <a:noFill/>
          <a:ln>
            <a:noFill/>
          </a:ln>
        </p:spPr>
      </p:pic>
      <p:sp>
        <p:nvSpPr>
          <p:cNvPr id="41" name="Google Shape;41;p7"/>
          <p:cNvSpPr txBox="1"/>
          <p:nvPr>
            <p:ph idx="4294967295" type="ctrTitle"/>
          </p:nvPr>
        </p:nvSpPr>
        <p:spPr>
          <a:xfrm>
            <a:off x="2028150" y="6441200"/>
            <a:ext cx="13827000" cy="4648200"/>
          </a:xfrm>
          <a:prstGeom prst="rect">
            <a:avLst/>
          </a:prstGeom>
          <a:noFill/>
          <a:ln>
            <a:noFill/>
          </a:ln>
        </p:spPr>
        <p:txBody>
          <a:bodyPr anchorCtr="0" anchor="b" bIns="50800" lIns="50800" spcFirstLastPara="1" rIns="50800" wrap="square" tIns="50800">
            <a:noAutofit/>
          </a:bodyPr>
          <a:lstStyle/>
          <a:p>
            <a:pPr indent="0" lvl="0" marL="0" marR="0" rtl="0" algn="l">
              <a:lnSpc>
                <a:spcPct val="90000"/>
              </a:lnSpc>
              <a:spcBef>
                <a:spcPts val="0"/>
              </a:spcBef>
              <a:spcAft>
                <a:spcPts val="0"/>
              </a:spcAft>
              <a:buClr>
                <a:srgbClr val="000000"/>
              </a:buClr>
              <a:buSzPts val="1400"/>
              <a:buFont typeface="Helvetica Neue"/>
              <a:buNone/>
            </a:pPr>
            <a:r>
              <a:rPr lang="en-US" sz="8800">
                <a:solidFill>
                  <a:srgbClr val="455565"/>
                </a:solidFill>
                <a:latin typeface="Poppins SemiBold"/>
                <a:ea typeface="Poppins SemiBold"/>
                <a:cs typeface="Poppins SemiBold"/>
                <a:sym typeface="Poppins SemiBold"/>
              </a:rPr>
              <a:t>PRESENTATION FOR </a:t>
            </a:r>
            <a:endParaRPr sz="8800">
              <a:solidFill>
                <a:srgbClr val="455565"/>
              </a:solidFill>
              <a:latin typeface="Poppins SemiBold"/>
              <a:ea typeface="Poppins SemiBold"/>
              <a:cs typeface="Poppins SemiBold"/>
              <a:sym typeface="Poppins SemiBold"/>
            </a:endParaRPr>
          </a:p>
          <a:p>
            <a:pPr indent="0" lvl="0" marL="0" marR="0" rtl="0" algn="l">
              <a:lnSpc>
                <a:spcPct val="90000"/>
              </a:lnSpc>
              <a:spcBef>
                <a:spcPts val="0"/>
              </a:spcBef>
              <a:spcAft>
                <a:spcPts val="0"/>
              </a:spcAft>
              <a:buClr>
                <a:srgbClr val="000000"/>
              </a:buClr>
              <a:buSzPts val="1400"/>
              <a:buFont typeface="Helvetica Neue"/>
              <a:buNone/>
            </a:pPr>
            <a:r>
              <a:rPr lang="en-US" sz="8800">
                <a:solidFill>
                  <a:srgbClr val="455565"/>
                </a:solidFill>
                <a:latin typeface="Poppins SemiBold"/>
                <a:ea typeface="Poppins SemiBold"/>
                <a:cs typeface="Poppins SemiBold"/>
                <a:sym typeface="Poppins SemiBold"/>
              </a:rPr>
              <a:t>ABC CO.</a:t>
            </a:r>
            <a:endParaRPr b="0" i="0" sz="8800" u="none" cap="none" strike="noStrike">
              <a:solidFill>
                <a:srgbClr val="455565"/>
              </a:solidFill>
              <a:latin typeface="Poppins SemiBold"/>
              <a:ea typeface="Poppins SemiBold"/>
              <a:cs typeface="Poppins SemiBold"/>
              <a:sym typeface="Poppins SemiBold"/>
            </a:endParaRPr>
          </a:p>
        </p:txBody>
      </p:sp>
      <p:sp>
        <p:nvSpPr>
          <p:cNvPr id="42" name="Google Shape;42;p7"/>
          <p:cNvSpPr txBox="1"/>
          <p:nvPr>
            <p:ph idx="4294967295" type="subTitle"/>
          </p:nvPr>
        </p:nvSpPr>
        <p:spPr>
          <a:xfrm>
            <a:off x="2028142" y="11662833"/>
            <a:ext cx="7332133" cy="1587600"/>
          </a:xfrm>
          <a:prstGeom prst="rect">
            <a:avLst/>
          </a:prstGeom>
          <a:noFill/>
          <a:ln>
            <a:noFill/>
          </a:ln>
        </p:spPr>
        <p:txBody>
          <a:bodyPr anchorCtr="0" anchor="t" bIns="50800" lIns="50800" spcFirstLastPara="1" rIns="50800" wrap="square" tIns="50800">
            <a:noAutofit/>
          </a:bodyPr>
          <a:lstStyle/>
          <a:p>
            <a:pPr indent="0" lvl="0" marL="0" marR="0" rtl="0" algn="l">
              <a:lnSpc>
                <a:spcPct val="110000"/>
              </a:lnSpc>
              <a:spcBef>
                <a:spcPts val="0"/>
              </a:spcBef>
              <a:spcAft>
                <a:spcPts val="0"/>
              </a:spcAft>
              <a:buClr>
                <a:srgbClr val="000000"/>
              </a:buClr>
              <a:buSzPts val="3900"/>
              <a:buFont typeface="Helvetica Neue"/>
              <a:buNone/>
            </a:pPr>
            <a:r>
              <a:rPr lang="en-US" sz="2400">
                <a:solidFill>
                  <a:srgbClr val="455565"/>
                </a:solidFill>
                <a:latin typeface="Poppins"/>
                <a:ea typeface="Poppins"/>
                <a:cs typeface="Poppins"/>
                <a:sym typeface="Poppins"/>
              </a:rPr>
              <a:t>Presented to Jane &amp; John Doe</a:t>
            </a:r>
            <a:endParaRPr sz="2400">
              <a:solidFill>
                <a:srgbClr val="455565"/>
              </a:solidFill>
              <a:latin typeface="Poppins"/>
              <a:ea typeface="Poppins"/>
              <a:cs typeface="Poppins"/>
              <a:sym typeface="Poppins"/>
            </a:endParaRPr>
          </a:p>
          <a:p>
            <a:pPr indent="0" lvl="0" marL="0" marR="0" rtl="0" algn="l">
              <a:lnSpc>
                <a:spcPct val="110000"/>
              </a:lnSpc>
              <a:spcBef>
                <a:spcPts val="0"/>
              </a:spcBef>
              <a:spcAft>
                <a:spcPts val="0"/>
              </a:spcAft>
              <a:buClr>
                <a:srgbClr val="000000"/>
              </a:buClr>
              <a:buSzPts val="3900"/>
              <a:buFont typeface="Helvetica Neue"/>
              <a:buNone/>
            </a:pPr>
            <a:r>
              <a:rPr lang="en-US" sz="2400">
                <a:solidFill>
                  <a:srgbClr val="455565"/>
                </a:solidFill>
                <a:latin typeface="Poppins"/>
                <a:ea typeface="Poppins"/>
                <a:cs typeface="Poppins"/>
                <a:sym typeface="Poppins"/>
              </a:rPr>
              <a:t>November </a:t>
            </a:r>
            <a:r>
              <a:rPr b="0" i="0" lang="en-US" sz="2400" u="none" cap="none" strike="noStrike">
                <a:solidFill>
                  <a:srgbClr val="455565"/>
                </a:solidFill>
                <a:latin typeface="Poppins"/>
                <a:ea typeface="Poppins"/>
                <a:cs typeface="Poppins"/>
                <a:sym typeface="Poppins"/>
              </a:rPr>
              <a:t>2019</a:t>
            </a:r>
            <a:endParaRPr b="0" i="0" sz="2400" u="none" cap="none" strike="noStrike">
              <a:solidFill>
                <a:srgbClr val="455565"/>
              </a:solidFill>
              <a:latin typeface="Poppins"/>
              <a:ea typeface="Poppins"/>
              <a:cs typeface="Poppins"/>
              <a:sym typeface="Poppins"/>
            </a:endParaRPr>
          </a:p>
        </p:txBody>
      </p:sp>
      <p:cxnSp>
        <p:nvCxnSpPr>
          <p:cNvPr id="43" name="Google Shape;43;p7"/>
          <p:cNvCxnSpPr/>
          <p:nvPr/>
        </p:nvCxnSpPr>
        <p:spPr>
          <a:xfrm>
            <a:off x="1778000" y="8140116"/>
            <a:ext cx="13826991" cy="0"/>
          </a:xfrm>
          <a:prstGeom prst="straightConnector1">
            <a:avLst/>
          </a:prstGeom>
          <a:noFill/>
          <a:ln cap="flat" cmpd="sng" w="114300">
            <a:solidFill>
              <a:schemeClr val="accent1">
                <a:alpha val="54901"/>
              </a:schemeClr>
            </a:solidFill>
            <a:prstDash val="solid"/>
            <a:round/>
            <a:headEnd len="sm" w="sm" type="none"/>
            <a:tailEnd len="sm" w="sm" type="none"/>
          </a:ln>
        </p:spPr>
      </p:cxnSp>
      <p:cxnSp>
        <p:nvCxnSpPr>
          <p:cNvPr id="44" name="Google Shape;44;p7"/>
          <p:cNvCxnSpPr/>
          <p:nvPr/>
        </p:nvCxnSpPr>
        <p:spPr>
          <a:xfrm>
            <a:off x="1778000" y="11451151"/>
            <a:ext cx="13826991" cy="0"/>
          </a:xfrm>
          <a:prstGeom prst="straightConnector1">
            <a:avLst/>
          </a:prstGeom>
          <a:noFill/>
          <a:ln cap="flat" cmpd="sng" w="114300">
            <a:solidFill>
              <a:schemeClr val="accent1">
                <a:alpha val="54901"/>
              </a:schemeClr>
            </a:solidFill>
            <a:prstDash val="solid"/>
            <a:round/>
            <a:headEnd len="sm" w="sm" type="none"/>
            <a:tailEnd len="sm" w="sm" type="none"/>
          </a:ln>
        </p:spPr>
      </p:cxnSp>
      <p:pic>
        <p:nvPicPr>
          <p:cNvPr id="45" name="Google Shape;45;p7"/>
          <p:cNvPicPr preferRelativeResize="0"/>
          <p:nvPr/>
        </p:nvPicPr>
        <p:blipFill rotWithShape="1">
          <a:blip r:embed="rId4">
            <a:alphaModFix/>
          </a:blip>
          <a:srcRect b="30569" l="27536" r="28908" t="31890"/>
          <a:stretch/>
        </p:blipFill>
        <p:spPr>
          <a:xfrm>
            <a:off x="1778000" y="2735876"/>
            <a:ext cx="9247685" cy="4483250"/>
          </a:xfrm>
          <a:prstGeom prst="rect">
            <a:avLst/>
          </a:prstGeom>
          <a:noFill/>
          <a:ln>
            <a:noFill/>
          </a:ln>
        </p:spPr>
      </p:pic>
      <p:pic>
        <p:nvPicPr>
          <p:cNvPr id="46" name="Google Shape;46;p7"/>
          <p:cNvPicPr preferRelativeResize="0"/>
          <p:nvPr/>
        </p:nvPicPr>
        <p:blipFill rotWithShape="1">
          <a:blip r:embed="rId5">
            <a:alphaModFix/>
          </a:blip>
          <a:srcRect b="9776" l="15270" r="13372" t="11446"/>
          <a:stretch/>
        </p:blipFill>
        <p:spPr>
          <a:xfrm>
            <a:off x="19565650" y="7609577"/>
            <a:ext cx="3889625" cy="4294000"/>
          </a:xfrm>
          <a:prstGeom prst="rect">
            <a:avLst/>
          </a:prstGeom>
          <a:noFill/>
          <a:ln>
            <a:noFill/>
          </a:ln>
        </p:spPr>
      </p:pic>
      <p:sp>
        <p:nvSpPr>
          <p:cNvPr id="47" name="Google Shape;47;p7"/>
          <p:cNvSpPr txBox="1"/>
          <p:nvPr/>
        </p:nvSpPr>
        <p:spPr>
          <a:xfrm>
            <a:off x="2206075" y="2014250"/>
            <a:ext cx="19566900" cy="22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pic>
        <p:nvPicPr>
          <p:cNvPr id="48" name="Google Shape;48;p7"/>
          <p:cNvPicPr preferRelativeResize="0"/>
          <p:nvPr/>
        </p:nvPicPr>
        <p:blipFill>
          <a:blip r:embed="rId6">
            <a:alphaModFix/>
          </a:blip>
          <a:stretch>
            <a:fillRect/>
          </a:stretch>
        </p:blipFill>
        <p:spPr>
          <a:xfrm>
            <a:off x="19565652" y="12014291"/>
            <a:ext cx="3889625" cy="775709"/>
          </a:xfrm>
          <a:prstGeom prst="rect">
            <a:avLst/>
          </a:prstGeom>
          <a:noFill/>
          <a:ln>
            <a:noFill/>
          </a:ln>
        </p:spPr>
      </p:pic>
      <p:sp>
        <p:nvSpPr>
          <p:cNvPr id="49" name="Google Shape;49;p7"/>
          <p:cNvSpPr txBox="1"/>
          <p:nvPr/>
        </p:nvSpPr>
        <p:spPr>
          <a:xfrm>
            <a:off x="17792425" y="12900725"/>
            <a:ext cx="5898600" cy="666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3200">
                <a:solidFill>
                  <a:schemeClr val="accent1"/>
                </a:solidFill>
                <a:latin typeface="Roboto"/>
                <a:ea typeface="Roboto"/>
                <a:cs typeface="Roboto"/>
                <a:sym typeface="Roboto"/>
              </a:rPr>
              <a:t>www.clockworkrecruiting.com</a:t>
            </a:r>
            <a:endParaRPr sz="3200">
              <a:solidFill>
                <a:schemeClr val="accen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8"/>
          <p:cNvSpPr txBox="1"/>
          <p:nvPr/>
        </p:nvSpPr>
        <p:spPr>
          <a:xfrm>
            <a:off x="13201425" y="1473925"/>
            <a:ext cx="9546300" cy="3000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8800">
                <a:solidFill>
                  <a:schemeClr val="accent1"/>
                </a:solidFill>
                <a:latin typeface="Poppins SemiBold"/>
                <a:ea typeface="Poppins SemiBold"/>
                <a:cs typeface="Poppins SemiBold"/>
                <a:sym typeface="Poppins SemiBold"/>
              </a:rPr>
              <a:t>Coco Executive Search</a:t>
            </a:r>
            <a:r>
              <a:rPr lang="en-US" sz="8800">
                <a:solidFill>
                  <a:schemeClr val="accent4"/>
                </a:solidFill>
                <a:latin typeface="Poppins SemiBold"/>
                <a:ea typeface="Poppins SemiBold"/>
                <a:cs typeface="Poppins SemiBold"/>
                <a:sym typeface="Poppins SemiBold"/>
              </a:rPr>
              <a:t> Today </a:t>
            </a:r>
            <a:endParaRPr/>
          </a:p>
        </p:txBody>
      </p:sp>
      <p:sp>
        <p:nvSpPr>
          <p:cNvPr id="55" name="Google Shape;55;p8"/>
          <p:cNvSpPr txBox="1"/>
          <p:nvPr/>
        </p:nvSpPr>
        <p:spPr>
          <a:xfrm flipH="1">
            <a:off x="13201425" y="4581700"/>
            <a:ext cx="10250700" cy="26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0">
                <a:solidFill>
                  <a:schemeClr val="accent4"/>
                </a:solidFill>
                <a:latin typeface="Poppins Light"/>
                <a:ea typeface="Poppins Light"/>
                <a:cs typeface="Poppins Light"/>
                <a:sym typeface="Poppins Light"/>
              </a:rPr>
              <a:t>Coco Executive Search has grown since its inception in 2010.</a:t>
            </a:r>
            <a:endParaRPr sz="6000">
              <a:latin typeface="Poppins Light"/>
              <a:ea typeface="Poppins Light"/>
              <a:cs typeface="Poppins Light"/>
              <a:sym typeface="Poppins Light"/>
            </a:endParaRPr>
          </a:p>
        </p:txBody>
      </p:sp>
      <p:cxnSp>
        <p:nvCxnSpPr>
          <p:cNvPr id="56" name="Google Shape;56;p8"/>
          <p:cNvCxnSpPr/>
          <p:nvPr/>
        </p:nvCxnSpPr>
        <p:spPr>
          <a:xfrm flipH="1" rot="10800000">
            <a:off x="0" y="7734300"/>
            <a:ext cx="19545300" cy="13500"/>
          </a:xfrm>
          <a:prstGeom prst="straightConnector1">
            <a:avLst/>
          </a:prstGeom>
          <a:noFill/>
          <a:ln cap="flat" cmpd="sng" w="228600">
            <a:solidFill>
              <a:schemeClr val="accent1"/>
            </a:solidFill>
            <a:prstDash val="solid"/>
            <a:round/>
            <a:headEnd len="med" w="med" type="none"/>
            <a:tailEnd len="med" w="med" type="none"/>
          </a:ln>
        </p:spPr>
      </p:cxnSp>
      <p:sp>
        <p:nvSpPr>
          <p:cNvPr id="57" name="Google Shape;57;p8"/>
          <p:cNvSpPr txBox="1"/>
          <p:nvPr/>
        </p:nvSpPr>
        <p:spPr>
          <a:xfrm>
            <a:off x="12502625" y="7979575"/>
            <a:ext cx="3615000" cy="44358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2800"/>
              </a:spcBef>
              <a:spcAft>
                <a:spcPts val="0"/>
              </a:spcAft>
              <a:buNone/>
            </a:pPr>
            <a:r>
              <a:rPr b="1" lang="en-US" sz="3600">
                <a:solidFill>
                  <a:schemeClr val="accent4"/>
                </a:solidFill>
                <a:latin typeface="Roboto"/>
                <a:ea typeface="Roboto"/>
                <a:cs typeface="Roboto"/>
                <a:sym typeface="Roboto"/>
              </a:rPr>
              <a:t>Core Markets</a:t>
            </a:r>
            <a:endParaRPr b="1" sz="3600">
              <a:solidFill>
                <a:schemeClr val="accent4"/>
              </a:solidFill>
              <a:latin typeface="Roboto"/>
              <a:ea typeface="Roboto"/>
              <a:cs typeface="Roboto"/>
              <a:sym typeface="Roboto"/>
            </a:endParaRPr>
          </a:p>
          <a:p>
            <a:pPr indent="-419100" lvl="1" marL="914400" rtl="0" algn="l">
              <a:lnSpc>
                <a:spcPct val="115000"/>
              </a:lnSpc>
              <a:spcBef>
                <a:spcPts val="2800"/>
              </a:spcBef>
              <a:spcAft>
                <a:spcPts val="0"/>
              </a:spcAft>
              <a:buSzPts val="3000"/>
              <a:buFont typeface="Roboto"/>
              <a:buChar char="○"/>
            </a:pPr>
            <a:r>
              <a:rPr lang="en-US" sz="3000">
                <a:solidFill>
                  <a:schemeClr val="accent4"/>
                </a:solidFill>
                <a:latin typeface="Roboto"/>
                <a:ea typeface="Roboto"/>
                <a:cs typeface="Roboto"/>
                <a:sym typeface="Roboto"/>
              </a:rPr>
              <a:t>Healthcare</a:t>
            </a:r>
            <a:endParaRPr sz="3000">
              <a:solidFill>
                <a:schemeClr val="accent4"/>
              </a:solidFill>
              <a:latin typeface="Roboto"/>
              <a:ea typeface="Roboto"/>
              <a:cs typeface="Roboto"/>
              <a:sym typeface="Roboto"/>
            </a:endParaRPr>
          </a:p>
          <a:p>
            <a:pPr indent="-419100" lvl="1" marL="914400" rtl="0" algn="l">
              <a:lnSpc>
                <a:spcPct val="115000"/>
              </a:lnSpc>
              <a:spcBef>
                <a:spcPts val="0"/>
              </a:spcBef>
              <a:spcAft>
                <a:spcPts val="0"/>
              </a:spcAft>
              <a:buSzPts val="3000"/>
              <a:buFont typeface="Roboto"/>
              <a:buChar char="○"/>
            </a:pPr>
            <a:r>
              <a:rPr lang="en-US" sz="3000">
                <a:solidFill>
                  <a:schemeClr val="accent4"/>
                </a:solidFill>
                <a:latin typeface="Roboto"/>
                <a:ea typeface="Roboto"/>
                <a:cs typeface="Roboto"/>
                <a:sym typeface="Roboto"/>
              </a:rPr>
              <a:t>Private Equity</a:t>
            </a:r>
            <a:endParaRPr sz="3000">
              <a:solidFill>
                <a:schemeClr val="accent4"/>
              </a:solidFill>
              <a:latin typeface="Roboto"/>
              <a:ea typeface="Roboto"/>
              <a:cs typeface="Roboto"/>
              <a:sym typeface="Roboto"/>
            </a:endParaRPr>
          </a:p>
          <a:p>
            <a:pPr indent="-419100" lvl="1" marL="914400" rtl="0" algn="l">
              <a:lnSpc>
                <a:spcPct val="115000"/>
              </a:lnSpc>
              <a:spcBef>
                <a:spcPts val="0"/>
              </a:spcBef>
              <a:spcAft>
                <a:spcPts val="0"/>
              </a:spcAft>
              <a:buSzPts val="3000"/>
              <a:buFont typeface="Roboto"/>
              <a:buChar char="○"/>
            </a:pPr>
            <a:r>
              <a:rPr lang="en-US" sz="3000">
                <a:solidFill>
                  <a:schemeClr val="accent4"/>
                </a:solidFill>
                <a:latin typeface="Roboto"/>
                <a:ea typeface="Roboto"/>
                <a:cs typeface="Roboto"/>
                <a:sym typeface="Roboto"/>
              </a:rPr>
              <a:t>Education</a:t>
            </a:r>
            <a:endParaRPr sz="3000">
              <a:solidFill>
                <a:schemeClr val="accent4"/>
              </a:solidFill>
              <a:latin typeface="Roboto"/>
              <a:ea typeface="Roboto"/>
              <a:cs typeface="Roboto"/>
              <a:sym typeface="Roboto"/>
            </a:endParaRPr>
          </a:p>
          <a:p>
            <a:pPr indent="-419100" lvl="1" marL="914400" rtl="0" algn="l">
              <a:lnSpc>
                <a:spcPct val="115000"/>
              </a:lnSpc>
              <a:spcBef>
                <a:spcPts val="0"/>
              </a:spcBef>
              <a:spcAft>
                <a:spcPts val="0"/>
              </a:spcAft>
              <a:buSzPts val="3000"/>
              <a:buFont typeface="Roboto"/>
              <a:buChar char="○"/>
            </a:pPr>
            <a:r>
              <a:rPr lang="en-US" sz="3000">
                <a:solidFill>
                  <a:schemeClr val="accent4"/>
                </a:solidFill>
                <a:latin typeface="Roboto"/>
                <a:ea typeface="Roboto"/>
                <a:cs typeface="Roboto"/>
                <a:sym typeface="Roboto"/>
              </a:rPr>
              <a:t>Public Service</a:t>
            </a:r>
            <a:endParaRPr sz="3000">
              <a:solidFill>
                <a:schemeClr val="accent4"/>
              </a:solidFill>
              <a:latin typeface="Roboto"/>
              <a:ea typeface="Roboto"/>
              <a:cs typeface="Roboto"/>
              <a:sym typeface="Roboto"/>
            </a:endParaRPr>
          </a:p>
        </p:txBody>
      </p:sp>
      <p:sp>
        <p:nvSpPr>
          <p:cNvPr id="58" name="Google Shape;58;p8"/>
          <p:cNvSpPr txBox="1"/>
          <p:nvPr/>
        </p:nvSpPr>
        <p:spPr>
          <a:xfrm>
            <a:off x="15975975" y="7959738"/>
            <a:ext cx="3997200" cy="30000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2800"/>
              </a:spcBef>
              <a:spcAft>
                <a:spcPts val="0"/>
              </a:spcAft>
              <a:buNone/>
            </a:pPr>
            <a:r>
              <a:rPr b="1" lang="en-US" sz="3600">
                <a:solidFill>
                  <a:schemeClr val="accent4"/>
                </a:solidFill>
              </a:rPr>
              <a:t>Clients We Serve</a:t>
            </a:r>
            <a:endParaRPr b="1" sz="3600">
              <a:solidFill>
                <a:schemeClr val="accent4"/>
              </a:solidFill>
            </a:endParaRPr>
          </a:p>
          <a:p>
            <a:pPr indent="-419100" lvl="1" marL="914400" rtl="0" algn="l">
              <a:lnSpc>
                <a:spcPct val="115000"/>
              </a:lnSpc>
              <a:spcBef>
                <a:spcPts val="2800"/>
              </a:spcBef>
              <a:spcAft>
                <a:spcPts val="0"/>
              </a:spcAft>
              <a:buSzPts val="3000"/>
              <a:buFont typeface="Roboto"/>
              <a:buChar char="○"/>
            </a:pPr>
            <a:r>
              <a:rPr lang="en-US" sz="3000">
                <a:solidFill>
                  <a:schemeClr val="accent4"/>
                </a:solidFill>
                <a:latin typeface="Roboto"/>
                <a:ea typeface="Roboto"/>
                <a:cs typeface="Roboto"/>
                <a:sym typeface="Roboto"/>
              </a:rPr>
              <a:t>Portfolio Companies</a:t>
            </a:r>
            <a:endParaRPr sz="3000">
              <a:solidFill>
                <a:schemeClr val="accent4"/>
              </a:solidFill>
              <a:latin typeface="Roboto"/>
              <a:ea typeface="Roboto"/>
              <a:cs typeface="Roboto"/>
              <a:sym typeface="Roboto"/>
            </a:endParaRPr>
          </a:p>
          <a:p>
            <a:pPr indent="-419100" lvl="1" marL="914400" rtl="0" algn="l">
              <a:lnSpc>
                <a:spcPct val="115000"/>
              </a:lnSpc>
              <a:spcBef>
                <a:spcPts val="0"/>
              </a:spcBef>
              <a:spcAft>
                <a:spcPts val="0"/>
              </a:spcAft>
              <a:buSzPts val="3000"/>
              <a:buFont typeface="Roboto"/>
              <a:buChar char="○"/>
            </a:pPr>
            <a:r>
              <a:rPr lang="en-US" sz="3000">
                <a:solidFill>
                  <a:schemeClr val="accent4"/>
                </a:solidFill>
                <a:latin typeface="Roboto"/>
                <a:ea typeface="Roboto"/>
                <a:cs typeface="Roboto"/>
                <a:sym typeface="Roboto"/>
              </a:rPr>
              <a:t>Publicly traded companies</a:t>
            </a:r>
            <a:endParaRPr sz="3000">
              <a:solidFill>
                <a:schemeClr val="accent4"/>
              </a:solidFill>
              <a:latin typeface="Roboto"/>
              <a:ea typeface="Roboto"/>
              <a:cs typeface="Roboto"/>
              <a:sym typeface="Roboto"/>
            </a:endParaRPr>
          </a:p>
        </p:txBody>
      </p:sp>
      <p:sp>
        <p:nvSpPr>
          <p:cNvPr id="59" name="Google Shape;59;p8"/>
          <p:cNvSpPr txBox="1"/>
          <p:nvPr/>
        </p:nvSpPr>
        <p:spPr>
          <a:xfrm>
            <a:off x="20266925" y="7959750"/>
            <a:ext cx="3819900" cy="30000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2800"/>
              </a:spcBef>
              <a:spcAft>
                <a:spcPts val="0"/>
              </a:spcAft>
              <a:buNone/>
            </a:pPr>
            <a:r>
              <a:rPr b="1" lang="en-US" sz="3600">
                <a:solidFill>
                  <a:schemeClr val="accent4"/>
                </a:solidFill>
              </a:rPr>
              <a:t>Disciplines</a:t>
            </a:r>
            <a:endParaRPr b="1" sz="3600">
              <a:solidFill>
                <a:schemeClr val="accent4"/>
              </a:solidFill>
            </a:endParaRPr>
          </a:p>
          <a:p>
            <a:pPr indent="-419100" lvl="1" marL="914400" rtl="0" algn="l">
              <a:lnSpc>
                <a:spcPct val="115000"/>
              </a:lnSpc>
              <a:spcBef>
                <a:spcPts val="2800"/>
              </a:spcBef>
              <a:spcAft>
                <a:spcPts val="0"/>
              </a:spcAft>
              <a:buSzPts val="3000"/>
              <a:buFont typeface="Roboto"/>
              <a:buChar char="○"/>
            </a:pPr>
            <a:r>
              <a:rPr lang="en-US" sz="3000">
                <a:solidFill>
                  <a:schemeClr val="accent4"/>
                </a:solidFill>
                <a:latin typeface="Roboto"/>
                <a:ea typeface="Roboto"/>
                <a:cs typeface="Roboto"/>
                <a:sym typeface="Roboto"/>
              </a:rPr>
              <a:t>Board of Directors</a:t>
            </a:r>
            <a:endParaRPr sz="3000">
              <a:solidFill>
                <a:schemeClr val="accent4"/>
              </a:solidFill>
              <a:latin typeface="Roboto"/>
              <a:ea typeface="Roboto"/>
              <a:cs typeface="Roboto"/>
              <a:sym typeface="Roboto"/>
            </a:endParaRPr>
          </a:p>
          <a:p>
            <a:pPr indent="-419100" lvl="1" marL="914400" rtl="0" algn="l">
              <a:lnSpc>
                <a:spcPct val="115000"/>
              </a:lnSpc>
              <a:spcBef>
                <a:spcPts val="0"/>
              </a:spcBef>
              <a:spcAft>
                <a:spcPts val="0"/>
              </a:spcAft>
              <a:buSzPts val="3000"/>
              <a:buFont typeface="Roboto"/>
              <a:buChar char="○"/>
            </a:pPr>
            <a:r>
              <a:rPr lang="en-US" sz="3000">
                <a:solidFill>
                  <a:schemeClr val="accent4"/>
                </a:solidFill>
                <a:latin typeface="Roboto"/>
                <a:ea typeface="Roboto"/>
                <a:cs typeface="Roboto"/>
                <a:sym typeface="Roboto"/>
              </a:rPr>
              <a:t>C-level positions</a:t>
            </a:r>
            <a:endParaRPr sz="3000">
              <a:solidFill>
                <a:schemeClr val="accent4"/>
              </a:solidFill>
              <a:latin typeface="Roboto"/>
              <a:ea typeface="Roboto"/>
              <a:cs typeface="Roboto"/>
              <a:sym typeface="Roboto"/>
            </a:endParaRPr>
          </a:p>
        </p:txBody>
      </p:sp>
      <p:pic>
        <p:nvPicPr>
          <p:cNvPr id="60" name="Google Shape;60;p8"/>
          <p:cNvPicPr preferRelativeResize="0"/>
          <p:nvPr/>
        </p:nvPicPr>
        <p:blipFill rotWithShape="1">
          <a:blip r:embed="rId4">
            <a:alphaModFix/>
          </a:blip>
          <a:srcRect b="30569" l="27536" r="28908" t="31890"/>
          <a:stretch/>
        </p:blipFill>
        <p:spPr>
          <a:xfrm>
            <a:off x="20471631" y="11697475"/>
            <a:ext cx="3614952" cy="1752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9"/>
          <p:cNvSpPr/>
          <p:nvPr/>
        </p:nvSpPr>
        <p:spPr>
          <a:xfrm rot="5400000">
            <a:off x="-834625" y="834600"/>
            <a:ext cx="13747500" cy="12078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txBox="1"/>
          <p:nvPr/>
        </p:nvSpPr>
        <p:spPr>
          <a:xfrm>
            <a:off x="1769525" y="571600"/>
            <a:ext cx="9546300" cy="3000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8800">
                <a:solidFill>
                  <a:schemeClr val="lt1"/>
                </a:solidFill>
                <a:latin typeface="Poppins SemiBold"/>
                <a:ea typeface="Poppins SemiBold"/>
                <a:cs typeface="Poppins SemiBold"/>
                <a:sym typeface="Poppins SemiBold"/>
              </a:rPr>
              <a:t>Why We Are Different</a:t>
            </a:r>
            <a:r>
              <a:rPr lang="en-US" sz="8800">
                <a:solidFill>
                  <a:srgbClr val="FFFFFF"/>
                </a:solidFill>
                <a:latin typeface="Poppins SemiBold"/>
                <a:ea typeface="Poppins SemiBold"/>
                <a:cs typeface="Poppins SemiBold"/>
                <a:sym typeface="Poppins SemiBold"/>
              </a:rPr>
              <a:t> </a:t>
            </a:r>
            <a:endParaRPr>
              <a:solidFill>
                <a:srgbClr val="FFFFFF"/>
              </a:solidFill>
            </a:endParaRPr>
          </a:p>
        </p:txBody>
      </p:sp>
      <p:sp>
        <p:nvSpPr>
          <p:cNvPr id="67" name="Google Shape;67;p9"/>
          <p:cNvSpPr txBox="1"/>
          <p:nvPr/>
        </p:nvSpPr>
        <p:spPr>
          <a:xfrm flipH="1">
            <a:off x="13163325" y="571600"/>
            <a:ext cx="10842600" cy="17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chemeClr val="accent4"/>
                </a:solidFill>
                <a:latin typeface="Poppins"/>
                <a:ea typeface="Poppins"/>
                <a:cs typeface="Poppins"/>
                <a:sym typeface="Poppins"/>
              </a:rPr>
              <a:t>A Proven Methodology That Drives Superior Results</a:t>
            </a:r>
            <a:endParaRPr sz="4800">
              <a:latin typeface="Poppins"/>
              <a:ea typeface="Poppins"/>
              <a:cs typeface="Poppins"/>
              <a:sym typeface="Poppins"/>
            </a:endParaRPr>
          </a:p>
        </p:txBody>
      </p:sp>
      <p:cxnSp>
        <p:nvCxnSpPr>
          <p:cNvPr id="68" name="Google Shape;68;p9"/>
          <p:cNvCxnSpPr/>
          <p:nvPr/>
        </p:nvCxnSpPr>
        <p:spPr>
          <a:xfrm rot="10800000">
            <a:off x="1219200" y="571600"/>
            <a:ext cx="0" cy="12878400"/>
          </a:xfrm>
          <a:prstGeom prst="straightConnector1">
            <a:avLst/>
          </a:prstGeom>
          <a:noFill/>
          <a:ln cap="flat" cmpd="sng" w="152400">
            <a:solidFill>
              <a:schemeClr val="lt1"/>
            </a:solidFill>
            <a:prstDash val="solid"/>
            <a:round/>
            <a:headEnd len="med" w="med" type="none"/>
            <a:tailEnd len="med" w="med" type="none"/>
          </a:ln>
        </p:spPr>
      </p:cxnSp>
      <p:pic>
        <p:nvPicPr>
          <p:cNvPr id="69" name="Google Shape;69;p9"/>
          <p:cNvPicPr preferRelativeResize="0"/>
          <p:nvPr/>
        </p:nvPicPr>
        <p:blipFill rotWithShape="1">
          <a:blip r:embed="rId3">
            <a:alphaModFix/>
          </a:blip>
          <a:srcRect b="30569" l="27536" r="28908" t="31890"/>
          <a:stretch/>
        </p:blipFill>
        <p:spPr>
          <a:xfrm>
            <a:off x="20471631" y="11697475"/>
            <a:ext cx="3614952" cy="1752524"/>
          </a:xfrm>
          <a:prstGeom prst="rect">
            <a:avLst/>
          </a:prstGeom>
          <a:noFill/>
          <a:ln>
            <a:noFill/>
          </a:ln>
        </p:spPr>
      </p:pic>
      <p:cxnSp>
        <p:nvCxnSpPr>
          <p:cNvPr id="70" name="Google Shape;70;p9"/>
          <p:cNvCxnSpPr/>
          <p:nvPr/>
        </p:nvCxnSpPr>
        <p:spPr>
          <a:xfrm flipH="1" rot="10800000">
            <a:off x="473225" y="12572925"/>
            <a:ext cx="10842600" cy="58500"/>
          </a:xfrm>
          <a:prstGeom prst="straightConnector1">
            <a:avLst/>
          </a:prstGeom>
          <a:noFill/>
          <a:ln cap="flat" cmpd="sng" w="152400">
            <a:solidFill>
              <a:schemeClr val="lt1"/>
            </a:solidFill>
            <a:prstDash val="solid"/>
            <a:round/>
            <a:headEnd len="med" w="med" type="none"/>
            <a:tailEnd len="med" w="med" type="none"/>
          </a:ln>
        </p:spPr>
      </p:cxnSp>
      <p:sp>
        <p:nvSpPr>
          <p:cNvPr id="71" name="Google Shape;71;p9"/>
          <p:cNvSpPr txBox="1"/>
          <p:nvPr/>
        </p:nvSpPr>
        <p:spPr>
          <a:xfrm>
            <a:off x="13163325" y="2324200"/>
            <a:ext cx="10250700" cy="24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chemeClr val="accent4"/>
                </a:solidFill>
                <a:latin typeface="Roboto"/>
                <a:ea typeface="Roboto"/>
                <a:cs typeface="Roboto"/>
                <a:sym typeface="Roboto"/>
              </a:rPr>
              <a:t>Through our methodology, we ensure that our clients are engaged in every step of the way to find the right person for their company.</a:t>
            </a:r>
            <a:endParaRPr sz="3600">
              <a:latin typeface="Roboto"/>
              <a:ea typeface="Roboto"/>
              <a:cs typeface="Roboto"/>
              <a:sym typeface="Roboto"/>
            </a:endParaRPr>
          </a:p>
        </p:txBody>
      </p:sp>
      <p:sp>
        <p:nvSpPr>
          <p:cNvPr id="72" name="Google Shape;72;p9"/>
          <p:cNvSpPr txBox="1"/>
          <p:nvPr/>
        </p:nvSpPr>
        <p:spPr>
          <a:xfrm flipH="1">
            <a:off x="13163325" y="4547250"/>
            <a:ext cx="10250700" cy="17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chemeClr val="accent4"/>
                </a:solidFill>
                <a:latin typeface="Poppins"/>
                <a:ea typeface="Poppins"/>
                <a:cs typeface="Poppins"/>
                <a:sym typeface="Poppins"/>
              </a:rPr>
              <a:t>Industry Experts With Over Twenty Years Of Experience</a:t>
            </a:r>
            <a:endParaRPr sz="4800">
              <a:latin typeface="Poppins"/>
              <a:ea typeface="Poppins"/>
              <a:cs typeface="Poppins"/>
              <a:sym typeface="Poppins"/>
            </a:endParaRPr>
          </a:p>
        </p:txBody>
      </p:sp>
      <p:sp>
        <p:nvSpPr>
          <p:cNvPr id="73" name="Google Shape;73;p9"/>
          <p:cNvSpPr txBox="1"/>
          <p:nvPr/>
        </p:nvSpPr>
        <p:spPr>
          <a:xfrm>
            <a:off x="13163325" y="6299850"/>
            <a:ext cx="10250700" cy="20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chemeClr val="accent4"/>
                </a:solidFill>
                <a:latin typeface="Roboto"/>
                <a:ea typeface="Roboto"/>
                <a:cs typeface="Roboto"/>
                <a:sym typeface="Roboto"/>
              </a:rPr>
              <a:t>We have assembled a team of industry experts here at Coco with years of experience in their respective fields.</a:t>
            </a:r>
            <a:endParaRPr sz="3600">
              <a:latin typeface="Roboto"/>
              <a:ea typeface="Roboto"/>
              <a:cs typeface="Roboto"/>
              <a:sym typeface="Roboto"/>
            </a:endParaRPr>
          </a:p>
        </p:txBody>
      </p:sp>
      <p:sp>
        <p:nvSpPr>
          <p:cNvPr id="74" name="Google Shape;74;p9"/>
          <p:cNvSpPr txBox="1"/>
          <p:nvPr/>
        </p:nvSpPr>
        <p:spPr>
          <a:xfrm flipH="1">
            <a:off x="13163325" y="8184138"/>
            <a:ext cx="10250700" cy="17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chemeClr val="accent4"/>
                </a:solidFill>
                <a:latin typeface="Poppins"/>
                <a:ea typeface="Poppins"/>
                <a:cs typeface="Poppins"/>
                <a:sym typeface="Poppins"/>
              </a:rPr>
              <a:t>We combine information and strategy to deliver quality results</a:t>
            </a:r>
            <a:endParaRPr sz="4800">
              <a:latin typeface="Poppins"/>
              <a:ea typeface="Poppins"/>
              <a:cs typeface="Poppins"/>
              <a:sym typeface="Poppins"/>
            </a:endParaRPr>
          </a:p>
        </p:txBody>
      </p:sp>
      <p:sp>
        <p:nvSpPr>
          <p:cNvPr id="75" name="Google Shape;75;p9"/>
          <p:cNvSpPr txBox="1"/>
          <p:nvPr/>
        </p:nvSpPr>
        <p:spPr>
          <a:xfrm>
            <a:off x="13163325" y="9936750"/>
            <a:ext cx="10250700" cy="20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chemeClr val="accent4"/>
                </a:solidFill>
                <a:latin typeface="Roboto"/>
                <a:ea typeface="Roboto"/>
                <a:cs typeface="Roboto"/>
                <a:sym typeface="Roboto"/>
              </a:rPr>
              <a:t>We believe in providing value in everything we do. With a quality database and reputable placement rate, we let the outcome of our hard work speak for itself.  </a:t>
            </a:r>
            <a:endParaRPr sz="36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0"/>
          <p:cNvSpPr/>
          <p:nvPr/>
        </p:nvSpPr>
        <p:spPr>
          <a:xfrm rot="5400000">
            <a:off x="9643800" y="-9681900"/>
            <a:ext cx="5096400" cy="244602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0"/>
          <p:cNvSpPr txBox="1"/>
          <p:nvPr/>
        </p:nvSpPr>
        <p:spPr>
          <a:xfrm>
            <a:off x="4180350" y="1048200"/>
            <a:ext cx="16023300" cy="3000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8800">
                <a:solidFill>
                  <a:schemeClr val="lt1"/>
                </a:solidFill>
                <a:latin typeface="Poppins SemiBold"/>
                <a:ea typeface="Poppins SemiBold"/>
                <a:cs typeface="Poppins SemiBold"/>
                <a:sym typeface="Poppins SemiBold"/>
              </a:rPr>
              <a:t>High Performing Outcomes Guaranteed </a:t>
            </a:r>
            <a:endParaRPr>
              <a:solidFill>
                <a:srgbClr val="FFFFFF"/>
              </a:solidFill>
            </a:endParaRPr>
          </a:p>
        </p:txBody>
      </p:sp>
      <p:cxnSp>
        <p:nvCxnSpPr>
          <p:cNvPr id="82" name="Google Shape;82;p10"/>
          <p:cNvCxnSpPr/>
          <p:nvPr/>
        </p:nvCxnSpPr>
        <p:spPr>
          <a:xfrm rot="10800000">
            <a:off x="12192000" y="4131025"/>
            <a:ext cx="0" cy="8696400"/>
          </a:xfrm>
          <a:prstGeom prst="straightConnector1">
            <a:avLst/>
          </a:prstGeom>
          <a:noFill/>
          <a:ln cap="flat" cmpd="sng" w="152400">
            <a:solidFill>
              <a:schemeClr val="accent1"/>
            </a:solidFill>
            <a:prstDash val="solid"/>
            <a:round/>
            <a:headEnd len="med" w="med" type="none"/>
            <a:tailEnd len="med" w="med" type="none"/>
          </a:ln>
        </p:spPr>
      </p:cxnSp>
      <p:pic>
        <p:nvPicPr>
          <p:cNvPr id="83" name="Google Shape;83;p10"/>
          <p:cNvPicPr preferRelativeResize="0"/>
          <p:nvPr/>
        </p:nvPicPr>
        <p:blipFill rotWithShape="1">
          <a:blip r:embed="rId3">
            <a:alphaModFix/>
          </a:blip>
          <a:srcRect b="30569" l="27536" r="28908" t="31890"/>
          <a:stretch/>
        </p:blipFill>
        <p:spPr>
          <a:xfrm>
            <a:off x="20471631" y="11697475"/>
            <a:ext cx="3614952" cy="1752524"/>
          </a:xfrm>
          <a:prstGeom prst="rect">
            <a:avLst/>
          </a:prstGeom>
          <a:noFill/>
          <a:ln>
            <a:noFill/>
          </a:ln>
        </p:spPr>
      </p:pic>
      <p:sp>
        <p:nvSpPr>
          <p:cNvPr id="84" name="Google Shape;84;p10"/>
          <p:cNvSpPr txBox="1"/>
          <p:nvPr/>
        </p:nvSpPr>
        <p:spPr>
          <a:xfrm flipH="1">
            <a:off x="931875" y="6858000"/>
            <a:ext cx="10250700" cy="17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chemeClr val="accent4"/>
                </a:solidFill>
                <a:latin typeface="Poppins"/>
                <a:ea typeface="Poppins"/>
                <a:cs typeface="Poppins"/>
                <a:sym typeface="Poppins"/>
              </a:rPr>
              <a:t>Specialization In Select Fields</a:t>
            </a:r>
            <a:endParaRPr sz="4800">
              <a:latin typeface="Poppins"/>
              <a:ea typeface="Poppins"/>
              <a:cs typeface="Poppins"/>
              <a:sym typeface="Poppins"/>
            </a:endParaRPr>
          </a:p>
        </p:txBody>
      </p:sp>
      <p:sp>
        <p:nvSpPr>
          <p:cNvPr id="85" name="Google Shape;85;p10"/>
          <p:cNvSpPr txBox="1"/>
          <p:nvPr/>
        </p:nvSpPr>
        <p:spPr>
          <a:xfrm>
            <a:off x="931875" y="8610600"/>
            <a:ext cx="10250700" cy="35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chemeClr val="accent4"/>
                </a:solidFill>
                <a:latin typeface="Roboto"/>
                <a:ea typeface="Roboto"/>
                <a:cs typeface="Roboto"/>
                <a:sym typeface="Roboto"/>
              </a:rPr>
              <a:t>Each different kind of search necessitates a different set of skills and experience. Here at Coco we specialize in a select few industries such as Education and Public Services so we can successfully find you the right candidate to hire.</a:t>
            </a:r>
            <a:endParaRPr sz="3600">
              <a:latin typeface="Roboto"/>
              <a:ea typeface="Roboto"/>
              <a:cs typeface="Roboto"/>
              <a:sym typeface="Roboto"/>
            </a:endParaRPr>
          </a:p>
        </p:txBody>
      </p:sp>
      <p:sp>
        <p:nvSpPr>
          <p:cNvPr id="86" name="Google Shape;86;p10"/>
          <p:cNvSpPr txBox="1"/>
          <p:nvPr/>
        </p:nvSpPr>
        <p:spPr>
          <a:xfrm flipH="1">
            <a:off x="13201425" y="5981700"/>
            <a:ext cx="10250700" cy="17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chemeClr val="accent4"/>
                </a:solidFill>
                <a:latin typeface="Poppins"/>
                <a:ea typeface="Poppins"/>
                <a:cs typeface="Poppins"/>
                <a:sym typeface="Poppins"/>
              </a:rPr>
              <a:t>Strategic Search Processes Resulting In High Placement Rates</a:t>
            </a:r>
            <a:endParaRPr sz="4800">
              <a:latin typeface="Poppins"/>
              <a:ea typeface="Poppins"/>
              <a:cs typeface="Poppins"/>
              <a:sym typeface="Poppins"/>
            </a:endParaRPr>
          </a:p>
        </p:txBody>
      </p:sp>
      <p:sp>
        <p:nvSpPr>
          <p:cNvPr id="87" name="Google Shape;87;p10"/>
          <p:cNvSpPr txBox="1"/>
          <p:nvPr/>
        </p:nvSpPr>
        <p:spPr>
          <a:xfrm>
            <a:off x="13201425" y="8619588"/>
            <a:ext cx="10250700" cy="20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chemeClr val="accent4"/>
                </a:solidFill>
                <a:latin typeface="Roboto"/>
                <a:ea typeface="Roboto"/>
                <a:cs typeface="Roboto"/>
                <a:sym typeface="Roboto"/>
              </a:rPr>
              <a:t>Coco functions on a structured methodology that incorporates advanced software with an eight stage process that results in a quicker search project, more placements, and detailed strategies that provide a guideline for the entire process.</a:t>
            </a:r>
            <a:endParaRPr sz="36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1"/>
          <p:cNvSpPr/>
          <p:nvPr/>
        </p:nvSpPr>
        <p:spPr>
          <a:xfrm rot="5400000">
            <a:off x="-1049575" y="818850"/>
            <a:ext cx="13747500" cy="12078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txBox="1"/>
          <p:nvPr/>
        </p:nvSpPr>
        <p:spPr>
          <a:xfrm>
            <a:off x="13182600" y="9368475"/>
            <a:ext cx="9546300" cy="3678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8800">
                <a:solidFill>
                  <a:schemeClr val="accent4"/>
                </a:solidFill>
                <a:latin typeface="Poppins SemiBold"/>
                <a:ea typeface="Poppins SemiBold"/>
                <a:cs typeface="Poppins SemiBold"/>
                <a:sym typeface="Poppins SemiBold"/>
              </a:rPr>
              <a:t>What Does Our Search Process Look Like?</a:t>
            </a:r>
            <a:endParaRPr>
              <a:solidFill>
                <a:schemeClr val="accent4"/>
              </a:solidFill>
            </a:endParaRPr>
          </a:p>
        </p:txBody>
      </p:sp>
      <p:cxnSp>
        <p:nvCxnSpPr>
          <p:cNvPr id="94" name="Google Shape;94;p11"/>
          <p:cNvCxnSpPr/>
          <p:nvPr/>
        </p:nvCxnSpPr>
        <p:spPr>
          <a:xfrm>
            <a:off x="23333225" y="342600"/>
            <a:ext cx="0" cy="12878400"/>
          </a:xfrm>
          <a:prstGeom prst="straightConnector1">
            <a:avLst/>
          </a:prstGeom>
          <a:noFill/>
          <a:ln cap="flat" cmpd="sng" w="152400">
            <a:solidFill>
              <a:srgbClr val="455565"/>
            </a:solidFill>
            <a:prstDash val="solid"/>
            <a:round/>
            <a:headEnd len="med" w="med" type="none"/>
            <a:tailEnd len="med" w="med" type="none"/>
          </a:ln>
        </p:spPr>
      </p:cxnSp>
      <p:cxnSp>
        <p:nvCxnSpPr>
          <p:cNvPr id="95" name="Google Shape;95;p11"/>
          <p:cNvCxnSpPr/>
          <p:nvPr/>
        </p:nvCxnSpPr>
        <p:spPr>
          <a:xfrm flipH="1">
            <a:off x="13182600" y="1161175"/>
            <a:ext cx="10896600" cy="49200"/>
          </a:xfrm>
          <a:prstGeom prst="straightConnector1">
            <a:avLst/>
          </a:prstGeom>
          <a:noFill/>
          <a:ln cap="flat" cmpd="sng" w="152400">
            <a:solidFill>
              <a:srgbClr val="455565"/>
            </a:solidFill>
            <a:prstDash val="solid"/>
            <a:round/>
            <a:headEnd len="med" w="med" type="none"/>
            <a:tailEnd len="med" w="med" type="none"/>
          </a:ln>
        </p:spPr>
      </p:cxnSp>
      <p:sp>
        <p:nvSpPr>
          <p:cNvPr id="96" name="Google Shape;96;p11"/>
          <p:cNvSpPr txBox="1"/>
          <p:nvPr/>
        </p:nvSpPr>
        <p:spPr>
          <a:xfrm flipH="1">
            <a:off x="1003625" y="791275"/>
            <a:ext cx="10250700" cy="17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chemeClr val="lt1"/>
                </a:solidFill>
                <a:latin typeface="Poppins"/>
                <a:ea typeface="Poppins"/>
                <a:cs typeface="Poppins"/>
                <a:sym typeface="Poppins"/>
              </a:rPr>
              <a:t>Searches Based On Detailed Search Strategies</a:t>
            </a:r>
            <a:endParaRPr sz="4800">
              <a:solidFill>
                <a:schemeClr val="lt1"/>
              </a:solidFill>
              <a:latin typeface="Poppins"/>
              <a:ea typeface="Poppins"/>
              <a:cs typeface="Poppins"/>
              <a:sym typeface="Poppins"/>
            </a:endParaRPr>
          </a:p>
        </p:txBody>
      </p:sp>
      <p:sp>
        <p:nvSpPr>
          <p:cNvPr id="97" name="Google Shape;97;p11"/>
          <p:cNvSpPr txBox="1"/>
          <p:nvPr/>
        </p:nvSpPr>
        <p:spPr>
          <a:xfrm>
            <a:off x="1003625" y="2543875"/>
            <a:ext cx="10250700" cy="390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FFFFFF"/>
                </a:solidFill>
                <a:latin typeface="Roboto"/>
                <a:ea typeface="Roboto"/>
                <a:cs typeface="Roboto"/>
                <a:sym typeface="Roboto"/>
              </a:rPr>
              <a:t>Firms composed of people who don’t understand the fundamentals of the larger search process always prove less successful. This is why Coco believes strongly in laying down the foundation in every search and developing search/research strategies from the start.</a:t>
            </a:r>
            <a:endParaRPr sz="3600">
              <a:latin typeface="Roboto"/>
              <a:ea typeface="Roboto"/>
              <a:cs typeface="Roboto"/>
              <a:sym typeface="Roboto"/>
            </a:endParaRPr>
          </a:p>
        </p:txBody>
      </p:sp>
      <p:sp>
        <p:nvSpPr>
          <p:cNvPr id="98" name="Google Shape;98;p11"/>
          <p:cNvSpPr txBox="1"/>
          <p:nvPr/>
        </p:nvSpPr>
        <p:spPr>
          <a:xfrm flipH="1">
            <a:off x="1003625" y="6857996"/>
            <a:ext cx="10250700" cy="11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chemeClr val="lt1"/>
                </a:solidFill>
                <a:latin typeface="Poppins"/>
                <a:ea typeface="Poppins"/>
                <a:cs typeface="Poppins"/>
                <a:sym typeface="Poppins"/>
              </a:rPr>
              <a:t>Collaboration &amp; Transparency</a:t>
            </a:r>
            <a:endParaRPr sz="4800">
              <a:solidFill>
                <a:schemeClr val="lt1"/>
              </a:solidFill>
              <a:latin typeface="Poppins"/>
              <a:ea typeface="Poppins"/>
              <a:cs typeface="Poppins"/>
              <a:sym typeface="Poppins"/>
            </a:endParaRPr>
          </a:p>
        </p:txBody>
      </p:sp>
      <p:sp>
        <p:nvSpPr>
          <p:cNvPr id="99" name="Google Shape;99;p11"/>
          <p:cNvSpPr txBox="1"/>
          <p:nvPr/>
        </p:nvSpPr>
        <p:spPr>
          <a:xfrm>
            <a:off x="1003625" y="7619875"/>
            <a:ext cx="10250700" cy="367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2100"/>
              </a:spcBef>
              <a:spcAft>
                <a:spcPts val="0"/>
              </a:spcAft>
              <a:buNone/>
            </a:pPr>
            <a:r>
              <a:rPr lang="en-US" sz="3600">
                <a:solidFill>
                  <a:srgbClr val="F5F8FB"/>
                </a:solidFill>
                <a:latin typeface="Roboto"/>
                <a:ea typeface="Roboto"/>
                <a:cs typeface="Roboto"/>
                <a:sym typeface="Roboto"/>
              </a:rPr>
              <a:t>We believe strongly that client collaboration could mean the difference between a failed project and a successful one. This is precisely why we bring our clients on board so that they are able to:</a:t>
            </a:r>
            <a:endParaRPr sz="3600">
              <a:solidFill>
                <a:srgbClr val="F5F8FB"/>
              </a:solidFill>
              <a:latin typeface="Roboto"/>
              <a:ea typeface="Roboto"/>
              <a:cs typeface="Roboto"/>
              <a:sym typeface="Roboto"/>
            </a:endParaRPr>
          </a:p>
          <a:p>
            <a:pPr indent="-457200" lvl="1" marL="914400" rtl="0" algn="l">
              <a:lnSpc>
                <a:spcPct val="115000"/>
              </a:lnSpc>
              <a:spcBef>
                <a:spcPts val="2100"/>
              </a:spcBef>
              <a:spcAft>
                <a:spcPts val="0"/>
              </a:spcAft>
              <a:buSzPts val="3600"/>
              <a:buFont typeface="Roboto"/>
              <a:buChar char="○"/>
            </a:pPr>
            <a:r>
              <a:rPr lang="en-US" sz="3600">
                <a:solidFill>
                  <a:srgbClr val="F5F8FB"/>
                </a:solidFill>
                <a:latin typeface="Roboto"/>
                <a:ea typeface="Roboto"/>
                <a:cs typeface="Roboto"/>
                <a:sym typeface="Roboto"/>
              </a:rPr>
              <a:t>Play a key role in defining requirements</a:t>
            </a:r>
            <a:endParaRPr sz="3600">
              <a:solidFill>
                <a:srgbClr val="F5F8FB"/>
              </a:solidFill>
              <a:latin typeface="Roboto"/>
              <a:ea typeface="Roboto"/>
              <a:cs typeface="Roboto"/>
              <a:sym typeface="Roboto"/>
            </a:endParaRPr>
          </a:p>
          <a:p>
            <a:pPr indent="-457200" lvl="1" marL="914400" rtl="0" algn="l">
              <a:lnSpc>
                <a:spcPct val="115000"/>
              </a:lnSpc>
              <a:spcBef>
                <a:spcPts val="0"/>
              </a:spcBef>
              <a:spcAft>
                <a:spcPts val="0"/>
              </a:spcAft>
              <a:buSzPts val="3600"/>
              <a:buFont typeface="Roboto"/>
              <a:buChar char="○"/>
            </a:pPr>
            <a:r>
              <a:rPr lang="en-US" sz="3600">
                <a:solidFill>
                  <a:srgbClr val="F5F8FB"/>
                </a:solidFill>
                <a:latin typeface="Roboto"/>
                <a:ea typeface="Roboto"/>
                <a:cs typeface="Roboto"/>
                <a:sym typeface="Roboto"/>
              </a:rPr>
              <a:t>Have visibility into targeted activities</a:t>
            </a:r>
            <a:endParaRPr sz="3600">
              <a:solidFill>
                <a:srgbClr val="F5F8FB"/>
              </a:solidFill>
              <a:latin typeface="Roboto"/>
              <a:ea typeface="Roboto"/>
              <a:cs typeface="Roboto"/>
              <a:sym typeface="Roboto"/>
            </a:endParaRPr>
          </a:p>
          <a:p>
            <a:pPr indent="-457200" lvl="1" marL="914400" rtl="0" algn="l">
              <a:lnSpc>
                <a:spcPct val="115000"/>
              </a:lnSpc>
              <a:spcBef>
                <a:spcPts val="0"/>
              </a:spcBef>
              <a:spcAft>
                <a:spcPts val="0"/>
              </a:spcAft>
              <a:buSzPts val="3600"/>
              <a:buFont typeface="Roboto"/>
              <a:buChar char="○"/>
            </a:pPr>
            <a:r>
              <a:rPr lang="en-US" sz="3600">
                <a:solidFill>
                  <a:srgbClr val="F5F8FB"/>
                </a:solidFill>
                <a:latin typeface="Roboto"/>
                <a:ea typeface="Roboto"/>
                <a:cs typeface="Roboto"/>
                <a:sym typeface="Roboto"/>
              </a:rPr>
              <a:t>Easily provide needed feedback</a:t>
            </a:r>
            <a:endParaRPr sz="3600">
              <a:solidFill>
                <a:srgbClr val="F5F8FB"/>
              </a:solidFill>
              <a:latin typeface="Roboto"/>
              <a:ea typeface="Roboto"/>
              <a:cs typeface="Roboto"/>
              <a:sym typeface="Roboto"/>
            </a:endParaRPr>
          </a:p>
          <a:p>
            <a:pPr indent="-457200" lvl="1" marL="914400" rtl="0" algn="l">
              <a:lnSpc>
                <a:spcPct val="115000"/>
              </a:lnSpc>
              <a:spcBef>
                <a:spcPts val="0"/>
              </a:spcBef>
              <a:spcAft>
                <a:spcPts val="0"/>
              </a:spcAft>
              <a:buSzPts val="3600"/>
              <a:buFont typeface="Roboto"/>
              <a:buChar char="○"/>
            </a:pPr>
            <a:r>
              <a:rPr lang="en-US" sz="3600">
                <a:solidFill>
                  <a:srgbClr val="F5F8FB"/>
                </a:solidFill>
                <a:latin typeface="Roboto"/>
                <a:ea typeface="Roboto"/>
                <a:cs typeface="Roboto"/>
                <a:sym typeface="Roboto"/>
              </a:rPr>
              <a:t>Feel more invested in the search process</a:t>
            </a:r>
            <a:endParaRPr sz="3600">
              <a:solidFill>
                <a:srgbClr val="F5F8FB"/>
              </a:solidFill>
              <a:latin typeface="Roboto"/>
              <a:ea typeface="Roboto"/>
              <a:cs typeface="Roboto"/>
              <a:sym typeface="Roboto"/>
            </a:endParaRPr>
          </a:p>
          <a:p>
            <a:pPr indent="0" lvl="0" marL="0" rtl="0" algn="l">
              <a:spcBef>
                <a:spcPts val="1200"/>
              </a:spcBef>
              <a:spcAft>
                <a:spcPts val="0"/>
              </a:spcAft>
              <a:buNone/>
            </a:pPr>
            <a:r>
              <a:t/>
            </a:r>
            <a:endParaRPr sz="3600">
              <a:solidFill>
                <a:schemeClr val="accent4"/>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2"/>
          <p:cNvSpPr/>
          <p:nvPr/>
        </p:nvSpPr>
        <p:spPr>
          <a:xfrm rot="5400000">
            <a:off x="9643800" y="-9681900"/>
            <a:ext cx="5096400" cy="244602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2"/>
          <p:cNvSpPr txBox="1"/>
          <p:nvPr/>
        </p:nvSpPr>
        <p:spPr>
          <a:xfrm>
            <a:off x="4180350" y="1757850"/>
            <a:ext cx="16023300" cy="20379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8800">
                <a:solidFill>
                  <a:schemeClr val="lt1"/>
                </a:solidFill>
                <a:latin typeface="Poppins SemiBold"/>
                <a:ea typeface="Poppins SemiBold"/>
                <a:cs typeface="Poppins SemiBold"/>
                <a:sym typeface="Poppins SemiBold"/>
              </a:rPr>
              <a:t>Long Standing Partnerships</a:t>
            </a:r>
            <a:endParaRPr>
              <a:solidFill>
                <a:srgbClr val="FFFFFF"/>
              </a:solidFill>
            </a:endParaRPr>
          </a:p>
        </p:txBody>
      </p:sp>
      <p:pic>
        <p:nvPicPr>
          <p:cNvPr id="106" name="Google Shape;106;p12"/>
          <p:cNvPicPr preferRelativeResize="0"/>
          <p:nvPr/>
        </p:nvPicPr>
        <p:blipFill rotWithShape="1">
          <a:blip r:embed="rId3">
            <a:alphaModFix/>
          </a:blip>
          <a:srcRect b="30569" l="27536" r="28908" t="31890"/>
          <a:stretch/>
        </p:blipFill>
        <p:spPr>
          <a:xfrm>
            <a:off x="20471631" y="11697475"/>
            <a:ext cx="3614952" cy="1752524"/>
          </a:xfrm>
          <a:prstGeom prst="rect">
            <a:avLst/>
          </a:prstGeom>
          <a:noFill/>
          <a:ln>
            <a:noFill/>
          </a:ln>
        </p:spPr>
      </p:pic>
      <p:pic>
        <p:nvPicPr>
          <p:cNvPr id="107" name="Google Shape;107;p12"/>
          <p:cNvPicPr preferRelativeResize="0"/>
          <p:nvPr/>
        </p:nvPicPr>
        <p:blipFill rotWithShape="1">
          <a:blip r:embed="rId4">
            <a:alphaModFix/>
          </a:blip>
          <a:srcRect b="7326" l="25519" r="25509" t="6070"/>
          <a:stretch/>
        </p:blipFill>
        <p:spPr>
          <a:xfrm>
            <a:off x="1143000" y="5448300"/>
            <a:ext cx="3614952" cy="3595930"/>
          </a:xfrm>
          <a:prstGeom prst="rect">
            <a:avLst/>
          </a:prstGeom>
          <a:noFill/>
          <a:ln>
            <a:noFill/>
          </a:ln>
        </p:spPr>
      </p:pic>
      <p:pic>
        <p:nvPicPr>
          <p:cNvPr id="108" name="Google Shape;108;p12"/>
          <p:cNvPicPr preferRelativeResize="0"/>
          <p:nvPr/>
        </p:nvPicPr>
        <p:blipFill rotWithShape="1">
          <a:blip r:embed="rId5">
            <a:alphaModFix/>
          </a:blip>
          <a:srcRect b="15118" l="22194" r="20587" t="32186"/>
          <a:stretch/>
        </p:blipFill>
        <p:spPr>
          <a:xfrm>
            <a:off x="4757950" y="10048625"/>
            <a:ext cx="5829302" cy="3019675"/>
          </a:xfrm>
          <a:prstGeom prst="rect">
            <a:avLst/>
          </a:prstGeom>
          <a:noFill/>
          <a:ln>
            <a:noFill/>
          </a:ln>
        </p:spPr>
      </p:pic>
      <p:pic>
        <p:nvPicPr>
          <p:cNvPr id="109" name="Google Shape;109;p12"/>
          <p:cNvPicPr preferRelativeResize="0"/>
          <p:nvPr/>
        </p:nvPicPr>
        <p:blipFill rotWithShape="1">
          <a:blip r:embed="rId6">
            <a:alphaModFix/>
          </a:blip>
          <a:srcRect b="8479" l="31753" r="32847" t="15877"/>
          <a:stretch/>
        </p:blipFill>
        <p:spPr>
          <a:xfrm>
            <a:off x="10696100" y="5448300"/>
            <a:ext cx="2991811" cy="3595925"/>
          </a:xfrm>
          <a:prstGeom prst="rect">
            <a:avLst/>
          </a:prstGeom>
          <a:noFill/>
          <a:ln>
            <a:noFill/>
          </a:ln>
        </p:spPr>
      </p:pic>
      <p:pic>
        <p:nvPicPr>
          <p:cNvPr id="110" name="Google Shape;110;p12"/>
          <p:cNvPicPr preferRelativeResize="0"/>
          <p:nvPr/>
        </p:nvPicPr>
        <p:blipFill rotWithShape="1">
          <a:blip r:embed="rId7">
            <a:alphaModFix/>
          </a:blip>
          <a:srcRect b="17880" l="8706" r="8057" t="15797"/>
          <a:stretch/>
        </p:blipFill>
        <p:spPr>
          <a:xfrm>
            <a:off x="13687900" y="10203100"/>
            <a:ext cx="6047899" cy="2710724"/>
          </a:xfrm>
          <a:prstGeom prst="rect">
            <a:avLst/>
          </a:prstGeom>
          <a:noFill/>
          <a:ln>
            <a:noFill/>
          </a:ln>
        </p:spPr>
      </p:pic>
      <p:pic>
        <p:nvPicPr>
          <p:cNvPr id="111" name="Google Shape;111;p12"/>
          <p:cNvPicPr preferRelativeResize="0"/>
          <p:nvPr/>
        </p:nvPicPr>
        <p:blipFill rotWithShape="1">
          <a:blip r:embed="rId8">
            <a:alphaModFix/>
          </a:blip>
          <a:srcRect b="9060" l="15951" r="18889" t="16055"/>
          <a:stretch/>
        </p:blipFill>
        <p:spPr>
          <a:xfrm>
            <a:off x="17716501" y="5448312"/>
            <a:ext cx="5562600" cy="3595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3"/>
          <p:cNvSpPr/>
          <p:nvPr/>
        </p:nvSpPr>
        <p:spPr>
          <a:xfrm rot="5400000">
            <a:off x="9239250" y="-9277350"/>
            <a:ext cx="5905500" cy="244602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txBox="1"/>
          <p:nvPr/>
        </p:nvSpPr>
        <p:spPr>
          <a:xfrm>
            <a:off x="4180350" y="1757850"/>
            <a:ext cx="16023300" cy="20379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8800">
                <a:solidFill>
                  <a:schemeClr val="lt1"/>
                </a:solidFill>
                <a:latin typeface="Poppins SemiBold"/>
                <a:ea typeface="Poppins SemiBold"/>
                <a:cs typeface="Poppins SemiBold"/>
                <a:sym typeface="Poppins SemiBold"/>
              </a:rPr>
              <a:t>Relevant Experience</a:t>
            </a:r>
            <a:endParaRPr>
              <a:solidFill>
                <a:srgbClr val="FFFFFF"/>
              </a:solidFill>
            </a:endParaRPr>
          </a:p>
        </p:txBody>
      </p:sp>
      <p:pic>
        <p:nvPicPr>
          <p:cNvPr id="118" name="Google Shape;118;p13"/>
          <p:cNvPicPr preferRelativeResize="0"/>
          <p:nvPr/>
        </p:nvPicPr>
        <p:blipFill rotWithShape="1">
          <a:blip r:embed="rId3">
            <a:alphaModFix/>
          </a:blip>
          <a:srcRect b="30569" l="27536" r="28908" t="31890"/>
          <a:stretch/>
        </p:blipFill>
        <p:spPr>
          <a:xfrm>
            <a:off x="20471631" y="11697475"/>
            <a:ext cx="3614952" cy="1752524"/>
          </a:xfrm>
          <a:prstGeom prst="rect">
            <a:avLst/>
          </a:prstGeom>
          <a:noFill/>
          <a:ln>
            <a:noFill/>
          </a:ln>
        </p:spPr>
      </p:pic>
      <p:pic>
        <p:nvPicPr>
          <p:cNvPr id="119" name="Google Shape;119;p13"/>
          <p:cNvPicPr preferRelativeResize="0"/>
          <p:nvPr/>
        </p:nvPicPr>
        <p:blipFill rotWithShape="1">
          <a:blip r:embed="rId4">
            <a:alphaModFix/>
          </a:blip>
          <a:srcRect b="40932" l="772" r="148" t="26696"/>
          <a:stretch/>
        </p:blipFill>
        <p:spPr>
          <a:xfrm>
            <a:off x="-38100" y="4076700"/>
            <a:ext cx="24460200" cy="4495800"/>
          </a:xfrm>
          <a:prstGeom prst="rect">
            <a:avLst/>
          </a:prstGeom>
          <a:noFill/>
          <a:ln>
            <a:noFill/>
          </a:ln>
        </p:spPr>
      </p:pic>
      <p:sp>
        <p:nvSpPr>
          <p:cNvPr id="120" name="Google Shape;120;p13"/>
          <p:cNvSpPr txBox="1"/>
          <p:nvPr/>
        </p:nvSpPr>
        <p:spPr>
          <a:xfrm>
            <a:off x="1333500" y="91059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accent4"/>
                </a:solidFill>
                <a:latin typeface="Roboto Medium"/>
                <a:ea typeface="Roboto Medium"/>
                <a:cs typeface="Roboto Medium"/>
                <a:sym typeface="Roboto Medium"/>
              </a:rPr>
              <a:t>CVS HEALTH CORP</a:t>
            </a:r>
            <a:endParaRPr sz="3000">
              <a:solidFill>
                <a:schemeClr val="accent4"/>
              </a:solidFill>
              <a:latin typeface="Roboto Medium"/>
              <a:ea typeface="Roboto Medium"/>
              <a:cs typeface="Roboto Medium"/>
              <a:sym typeface="Roboto Medium"/>
            </a:endParaRPr>
          </a:p>
          <a:p>
            <a:pPr indent="0" lvl="0" marL="0" rtl="0" algn="l">
              <a:lnSpc>
                <a:spcPct val="140000"/>
              </a:lnSpc>
              <a:spcBef>
                <a:spcPts val="1800"/>
              </a:spcBef>
              <a:spcAft>
                <a:spcPts val="0"/>
              </a:spcAft>
              <a:buNone/>
            </a:pPr>
            <a:r>
              <a:rPr lang="en-US" sz="2400">
                <a:solidFill>
                  <a:srgbClr val="020301"/>
                </a:solidFill>
                <a:latin typeface="Roboto"/>
                <a:ea typeface="Roboto"/>
                <a:cs typeface="Roboto"/>
                <a:sym typeface="Roboto"/>
              </a:rPr>
              <a:t>Industry: Healthcare</a:t>
            </a:r>
            <a:endParaRPr sz="2400">
              <a:solidFill>
                <a:srgbClr val="020301"/>
              </a:solidFill>
              <a:latin typeface="Roboto"/>
              <a:ea typeface="Roboto"/>
              <a:cs typeface="Roboto"/>
              <a:sym typeface="Roboto"/>
            </a:endParaRPr>
          </a:p>
          <a:p>
            <a:pPr indent="0" lvl="0" marL="0" rtl="0" algn="l">
              <a:lnSpc>
                <a:spcPct val="140000"/>
              </a:lnSpc>
              <a:spcBef>
                <a:spcPts val="1800"/>
              </a:spcBef>
              <a:spcAft>
                <a:spcPts val="1800"/>
              </a:spcAft>
              <a:buNone/>
            </a:pPr>
            <a:r>
              <a:rPr lang="en-US" sz="2400">
                <a:solidFill>
                  <a:srgbClr val="020301"/>
                </a:solidFill>
                <a:latin typeface="Roboto"/>
                <a:ea typeface="Roboto"/>
                <a:cs typeface="Roboto"/>
                <a:sym typeface="Roboto"/>
              </a:rPr>
              <a:t>Position: Chief Operating Officer</a:t>
            </a:r>
            <a:endParaRPr sz="2400">
              <a:solidFill>
                <a:schemeClr val="accent4"/>
              </a:solidFill>
              <a:latin typeface="Roboto"/>
              <a:ea typeface="Roboto"/>
              <a:cs typeface="Roboto"/>
              <a:sym typeface="Roboto"/>
            </a:endParaRPr>
          </a:p>
        </p:txBody>
      </p:sp>
      <p:sp>
        <p:nvSpPr>
          <p:cNvPr id="121" name="Google Shape;121;p13"/>
          <p:cNvSpPr txBox="1"/>
          <p:nvPr/>
        </p:nvSpPr>
        <p:spPr>
          <a:xfrm>
            <a:off x="5791200" y="91059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accent4"/>
                </a:solidFill>
                <a:latin typeface="Roboto Medium"/>
                <a:ea typeface="Roboto Medium"/>
                <a:cs typeface="Roboto Medium"/>
                <a:sym typeface="Roboto Medium"/>
              </a:rPr>
              <a:t>UNITEDHEALTH GROUP</a:t>
            </a:r>
            <a:endParaRPr sz="3000">
              <a:solidFill>
                <a:schemeClr val="accent4"/>
              </a:solidFill>
              <a:latin typeface="Roboto Medium"/>
              <a:ea typeface="Roboto Medium"/>
              <a:cs typeface="Roboto Medium"/>
              <a:sym typeface="Roboto Medium"/>
            </a:endParaRPr>
          </a:p>
          <a:p>
            <a:pPr indent="0" lvl="0" marL="0" rtl="0" algn="l">
              <a:lnSpc>
                <a:spcPct val="140000"/>
              </a:lnSpc>
              <a:spcBef>
                <a:spcPts val="1800"/>
              </a:spcBef>
              <a:spcAft>
                <a:spcPts val="0"/>
              </a:spcAft>
              <a:buNone/>
            </a:pPr>
            <a:r>
              <a:rPr lang="en-US" sz="2400">
                <a:solidFill>
                  <a:srgbClr val="020301"/>
                </a:solidFill>
                <a:latin typeface="Roboto"/>
                <a:ea typeface="Roboto"/>
                <a:cs typeface="Roboto"/>
                <a:sym typeface="Roboto"/>
              </a:rPr>
              <a:t>Industry: Healthcare</a:t>
            </a:r>
            <a:endParaRPr sz="2400">
              <a:solidFill>
                <a:srgbClr val="020301"/>
              </a:solidFill>
              <a:latin typeface="Roboto"/>
              <a:ea typeface="Roboto"/>
              <a:cs typeface="Roboto"/>
              <a:sym typeface="Roboto"/>
            </a:endParaRPr>
          </a:p>
          <a:p>
            <a:pPr indent="0" lvl="0" marL="0" rtl="0" algn="l">
              <a:lnSpc>
                <a:spcPct val="140000"/>
              </a:lnSpc>
              <a:spcBef>
                <a:spcPts val="1800"/>
              </a:spcBef>
              <a:spcAft>
                <a:spcPts val="1800"/>
              </a:spcAft>
              <a:buNone/>
            </a:pPr>
            <a:r>
              <a:rPr lang="en-US" sz="2400">
                <a:solidFill>
                  <a:srgbClr val="020301"/>
                </a:solidFill>
                <a:latin typeface="Roboto"/>
                <a:ea typeface="Roboto"/>
                <a:cs typeface="Roboto"/>
                <a:sym typeface="Roboto"/>
              </a:rPr>
              <a:t>Position: Chief Executive Officer</a:t>
            </a:r>
            <a:endParaRPr sz="2400">
              <a:solidFill>
                <a:schemeClr val="accent4"/>
              </a:solidFill>
              <a:latin typeface="Roboto"/>
              <a:ea typeface="Roboto"/>
              <a:cs typeface="Roboto"/>
              <a:sym typeface="Roboto"/>
            </a:endParaRPr>
          </a:p>
        </p:txBody>
      </p:sp>
      <p:sp>
        <p:nvSpPr>
          <p:cNvPr id="122" name="Google Shape;122;p13"/>
          <p:cNvSpPr txBox="1"/>
          <p:nvPr/>
        </p:nvSpPr>
        <p:spPr>
          <a:xfrm>
            <a:off x="10691988" y="91059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accent4"/>
                </a:solidFill>
                <a:latin typeface="Roboto Medium"/>
                <a:ea typeface="Roboto Medium"/>
                <a:cs typeface="Roboto Medium"/>
                <a:sym typeface="Roboto Medium"/>
              </a:rPr>
              <a:t>CHEGG</a:t>
            </a:r>
            <a:endParaRPr sz="3000">
              <a:solidFill>
                <a:schemeClr val="accent4"/>
              </a:solidFill>
              <a:latin typeface="Roboto Medium"/>
              <a:ea typeface="Roboto Medium"/>
              <a:cs typeface="Roboto Medium"/>
              <a:sym typeface="Roboto Medium"/>
            </a:endParaRPr>
          </a:p>
          <a:p>
            <a:pPr indent="0" lvl="0" marL="0" rtl="0" algn="l">
              <a:lnSpc>
                <a:spcPct val="140000"/>
              </a:lnSpc>
              <a:spcBef>
                <a:spcPts val="1800"/>
              </a:spcBef>
              <a:spcAft>
                <a:spcPts val="0"/>
              </a:spcAft>
              <a:buNone/>
            </a:pPr>
            <a:r>
              <a:rPr lang="en-US" sz="2400">
                <a:solidFill>
                  <a:srgbClr val="020301"/>
                </a:solidFill>
                <a:latin typeface="Roboto"/>
                <a:ea typeface="Roboto"/>
                <a:cs typeface="Roboto"/>
                <a:sym typeface="Roboto"/>
              </a:rPr>
              <a:t>Industry: Education</a:t>
            </a:r>
            <a:endParaRPr sz="2400">
              <a:solidFill>
                <a:srgbClr val="020301"/>
              </a:solidFill>
              <a:latin typeface="Roboto"/>
              <a:ea typeface="Roboto"/>
              <a:cs typeface="Roboto"/>
              <a:sym typeface="Roboto"/>
            </a:endParaRPr>
          </a:p>
          <a:p>
            <a:pPr indent="0" lvl="0" marL="0" rtl="0" algn="l">
              <a:lnSpc>
                <a:spcPct val="140000"/>
              </a:lnSpc>
              <a:spcBef>
                <a:spcPts val="1800"/>
              </a:spcBef>
              <a:spcAft>
                <a:spcPts val="1800"/>
              </a:spcAft>
              <a:buNone/>
            </a:pPr>
            <a:r>
              <a:rPr lang="en-US" sz="2400">
                <a:solidFill>
                  <a:srgbClr val="020301"/>
                </a:solidFill>
                <a:latin typeface="Roboto"/>
                <a:ea typeface="Roboto"/>
                <a:cs typeface="Roboto"/>
                <a:sym typeface="Roboto"/>
              </a:rPr>
              <a:t>Position: Chief Financial Officer</a:t>
            </a:r>
            <a:endParaRPr sz="2400">
              <a:solidFill>
                <a:schemeClr val="accent4"/>
              </a:solidFill>
              <a:latin typeface="Roboto"/>
              <a:ea typeface="Roboto"/>
              <a:cs typeface="Roboto"/>
              <a:sym typeface="Roboto"/>
            </a:endParaRPr>
          </a:p>
        </p:txBody>
      </p:sp>
      <p:sp>
        <p:nvSpPr>
          <p:cNvPr id="123" name="Google Shape;123;p13"/>
          <p:cNvSpPr txBox="1"/>
          <p:nvPr/>
        </p:nvSpPr>
        <p:spPr>
          <a:xfrm>
            <a:off x="15238900" y="9105900"/>
            <a:ext cx="3000000" cy="41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accent4"/>
                </a:solidFill>
                <a:latin typeface="Roboto Medium"/>
                <a:ea typeface="Roboto Medium"/>
                <a:cs typeface="Roboto Medium"/>
                <a:sym typeface="Roboto Medium"/>
              </a:rPr>
              <a:t>CIBC WORLD MARKETS</a:t>
            </a:r>
            <a:endParaRPr sz="3000">
              <a:solidFill>
                <a:schemeClr val="accent4"/>
              </a:solidFill>
              <a:latin typeface="Roboto Medium"/>
              <a:ea typeface="Roboto Medium"/>
              <a:cs typeface="Roboto Medium"/>
              <a:sym typeface="Roboto Medium"/>
            </a:endParaRPr>
          </a:p>
          <a:p>
            <a:pPr indent="0" lvl="0" marL="0" rtl="0" algn="l">
              <a:lnSpc>
                <a:spcPct val="140000"/>
              </a:lnSpc>
              <a:spcBef>
                <a:spcPts val="1800"/>
              </a:spcBef>
              <a:spcAft>
                <a:spcPts val="0"/>
              </a:spcAft>
              <a:buNone/>
            </a:pPr>
            <a:r>
              <a:rPr lang="en-US" sz="2400">
                <a:solidFill>
                  <a:srgbClr val="020301"/>
                </a:solidFill>
                <a:latin typeface="Roboto"/>
                <a:ea typeface="Roboto"/>
                <a:cs typeface="Roboto"/>
                <a:sym typeface="Roboto"/>
              </a:rPr>
              <a:t>Industry: Private Equity</a:t>
            </a:r>
            <a:endParaRPr sz="2400">
              <a:solidFill>
                <a:srgbClr val="020301"/>
              </a:solidFill>
              <a:latin typeface="Roboto"/>
              <a:ea typeface="Roboto"/>
              <a:cs typeface="Roboto"/>
              <a:sym typeface="Roboto"/>
            </a:endParaRPr>
          </a:p>
          <a:p>
            <a:pPr indent="0" lvl="0" marL="0" rtl="0" algn="l">
              <a:lnSpc>
                <a:spcPct val="140000"/>
              </a:lnSpc>
              <a:spcBef>
                <a:spcPts val="1800"/>
              </a:spcBef>
              <a:spcAft>
                <a:spcPts val="1800"/>
              </a:spcAft>
              <a:buNone/>
            </a:pPr>
            <a:r>
              <a:rPr lang="en-US" sz="2400">
                <a:solidFill>
                  <a:srgbClr val="020301"/>
                </a:solidFill>
                <a:latin typeface="Roboto"/>
                <a:ea typeface="Roboto"/>
                <a:cs typeface="Roboto"/>
                <a:sym typeface="Roboto"/>
              </a:rPr>
              <a:t>Position: Board of Directors</a:t>
            </a:r>
            <a:endParaRPr sz="2400">
              <a:solidFill>
                <a:schemeClr val="accent4"/>
              </a:solidFill>
              <a:latin typeface="Roboto"/>
              <a:ea typeface="Roboto"/>
              <a:cs typeface="Roboto"/>
              <a:sym typeface="Roboto"/>
            </a:endParaRPr>
          </a:p>
        </p:txBody>
      </p:sp>
      <p:sp>
        <p:nvSpPr>
          <p:cNvPr id="124" name="Google Shape;124;p13"/>
          <p:cNvSpPr txBox="1"/>
          <p:nvPr/>
        </p:nvSpPr>
        <p:spPr>
          <a:xfrm>
            <a:off x="19785803" y="9105900"/>
            <a:ext cx="3615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accent4"/>
                </a:solidFill>
                <a:latin typeface="Roboto Medium"/>
                <a:ea typeface="Roboto Medium"/>
                <a:cs typeface="Roboto Medium"/>
                <a:sym typeface="Roboto Medium"/>
              </a:rPr>
              <a:t>SUPERION</a:t>
            </a:r>
            <a:endParaRPr sz="3000">
              <a:solidFill>
                <a:schemeClr val="accent4"/>
              </a:solidFill>
              <a:latin typeface="Roboto Medium"/>
              <a:ea typeface="Roboto Medium"/>
              <a:cs typeface="Roboto Medium"/>
              <a:sym typeface="Roboto Medium"/>
            </a:endParaRPr>
          </a:p>
          <a:p>
            <a:pPr indent="0" lvl="0" marL="0" rtl="0" algn="l">
              <a:lnSpc>
                <a:spcPct val="140000"/>
              </a:lnSpc>
              <a:spcBef>
                <a:spcPts val="1800"/>
              </a:spcBef>
              <a:spcAft>
                <a:spcPts val="0"/>
              </a:spcAft>
              <a:buNone/>
            </a:pPr>
            <a:r>
              <a:rPr lang="en-US" sz="2400">
                <a:solidFill>
                  <a:srgbClr val="020301"/>
                </a:solidFill>
                <a:latin typeface="Roboto"/>
                <a:ea typeface="Roboto"/>
                <a:cs typeface="Roboto"/>
                <a:sym typeface="Roboto"/>
              </a:rPr>
              <a:t>Industry: Public Service</a:t>
            </a:r>
            <a:endParaRPr sz="2400">
              <a:solidFill>
                <a:srgbClr val="020301"/>
              </a:solidFill>
              <a:latin typeface="Roboto"/>
              <a:ea typeface="Roboto"/>
              <a:cs typeface="Roboto"/>
              <a:sym typeface="Roboto"/>
            </a:endParaRPr>
          </a:p>
          <a:p>
            <a:pPr indent="0" lvl="0" marL="0" rtl="0" algn="l">
              <a:lnSpc>
                <a:spcPct val="140000"/>
              </a:lnSpc>
              <a:spcBef>
                <a:spcPts val="1800"/>
              </a:spcBef>
              <a:spcAft>
                <a:spcPts val="1800"/>
              </a:spcAft>
              <a:buNone/>
            </a:pPr>
            <a:r>
              <a:rPr lang="en-US" sz="2400">
                <a:solidFill>
                  <a:srgbClr val="020301"/>
                </a:solidFill>
                <a:latin typeface="Roboto"/>
                <a:ea typeface="Roboto"/>
                <a:cs typeface="Roboto"/>
                <a:sym typeface="Roboto"/>
              </a:rPr>
              <a:t>Position: Chief Financial Officer</a:t>
            </a:r>
            <a:endParaRPr sz="2400">
              <a:solidFill>
                <a:schemeClr val="accent4"/>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4"/>
          <p:cNvSpPr/>
          <p:nvPr/>
        </p:nvSpPr>
        <p:spPr>
          <a:xfrm rot="5400000">
            <a:off x="-834600" y="818850"/>
            <a:ext cx="13747500" cy="12078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txBox="1"/>
          <p:nvPr/>
        </p:nvSpPr>
        <p:spPr>
          <a:xfrm>
            <a:off x="914400" y="4942800"/>
            <a:ext cx="9791700" cy="3678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8800">
                <a:solidFill>
                  <a:schemeClr val="lt1"/>
                </a:solidFill>
                <a:latin typeface="Poppins SemiBold"/>
                <a:ea typeface="Poppins SemiBold"/>
                <a:cs typeface="Poppins SemiBold"/>
                <a:sym typeface="Poppins SemiBold"/>
              </a:rPr>
              <a:t>The Coco Executive Team</a:t>
            </a:r>
            <a:endParaRPr>
              <a:solidFill>
                <a:schemeClr val="lt1"/>
              </a:solidFill>
            </a:endParaRPr>
          </a:p>
        </p:txBody>
      </p:sp>
      <p:pic>
        <p:nvPicPr>
          <p:cNvPr id="131" name="Google Shape;131;p14"/>
          <p:cNvPicPr preferRelativeResize="0"/>
          <p:nvPr/>
        </p:nvPicPr>
        <p:blipFill>
          <a:blip r:embed="rId3">
            <a:alphaModFix/>
          </a:blip>
          <a:stretch>
            <a:fillRect/>
          </a:stretch>
        </p:blipFill>
        <p:spPr>
          <a:xfrm>
            <a:off x="10363800" y="656275"/>
            <a:ext cx="3314100" cy="3314100"/>
          </a:xfrm>
          <a:prstGeom prst="rect">
            <a:avLst/>
          </a:prstGeom>
          <a:noFill/>
          <a:ln>
            <a:noFill/>
          </a:ln>
        </p:spPr>
      </p:pic>
      <p:pic>
        <p:nvPicPr>
          <p:cNvPr id="132" name="Google Shape;132;p14"/>
          <p:cNvPicPr preferRelativeResize="0"/>
          <p:nvPr/>
        </p:nvPicPr>
        <p:blipFill>
          <a:blip r:embed="rId4">
            <a:alphaModFix/>
          </a:blip>
          <a:stretch>
            <a:fillRect/>
          </a:stretch>
        </p:blipFill>
        <p:spPr>
          <a:xfrm>
            <a:off x="10534952" y="5124750"/>
            <a:ext cx="3314100" cy="3314100"/>
          </a:xfrm>
          <a:prstGeom prst="rect">
            <a:avLst/>
          </a:prstGeom>
          <a:noFill/>
          <a:ln>
            <a:noFill/>
          </a:ln>
        </p:spPr>
      </p:pic>
      <p:pic>
        <p:nvPicPr>
          <p:cNvPr id="133" name="Google Shape;133;p14"/>
          <p:cNvPicPr preferRelativeResize="0"/>
          <p:nvPr/>
        </p:nvPicPr>
        <p:blipFill>
          <a:blip r:embed="rId5">
            <a:alphaModFix/>
          </a:blip>
          <a:stretch>
            <a:fillRect/>
          </a:stretch>
        </p:blipFill>
        <p:spPr>
          <a:xfrm>
            <a:off x="10534950" y="9593225"/>
            <a:ext cx="3314100" cy="3314100"/>
          </a:xfrm>
          <a:prstGeom prst="rect">
            <a:avLst/>
          </a:prstGeom>
          <a:noFill/>
          <a:ln>
            <a:noFill/>
          </a:ln>
        </p:spPr>
      </p:pic>
      <p:sp>
        <p:nvSpPr>
          <p:cNvPr id="134" name="Google Shape;134;p14"/>
          <p:cNvSpPr txBox="1"/>
          <p:nvPr/>
        </p:nvSpPr>
        <p:spPr>
          <a:xfrm>
            <a:off x="14168013" y="1479475"/>
            <a:ext cx="7075500" cy="16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0">
                <a:solidFill>
                  <a:srgbClr val="020301"/>
                </a:solidFill>
                <a:latin typeface="Poppins Medium"/>
                <a:ea typeface="Poppins Medium"/>
                <a:cs typeface="Poppins Medium"/>
                <a:sym typeface="Poppins Medium"/>
              </a:rPr>
              <a:t>Eli Desmond</a:t>
            </a:r>
            <a:endParaRPr sz="6000">
              <a:latin typeface="Poppins Medium"/>
              <a:ea typeface="Poppins Medium"/>
              <a:cs typeface="Poppins Medium"/>
              <a:sym typeface="Poppins Medium"/>
            </a:endParaRPr>
          </a:p>
        </p:txBody>
      </p:sp>
      <p:sp>
        <p:nvSpPr>
          <p:cNvPr id="135" name="Google Shape;135;p14"/>
          <p:cNvSpPr txBox="1"/>
          <p:nvPr/>
        </p:nvSpPr>
        <p:spPr>
          <a:xfrm>
            <a:off x="14168025" y="10416425"/>
            <a:ext cx="8463300" cy="16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0">
                <a:solidFill>
                  <a:srgbClr val="020301"/>
                </a:solidFill>
                <a:latin typeface="Poppins Medium"/>
                <a:ea typeface="Poppins Medium"/>
                <a:cs typeface="Poppins Medium"/>
                <a:sym typeface="Poppins Medium"/>
              </a:rPr>
              <a:t>George Waters</a:t>
            </a:r>
            <a:endParaRPr sz="6000">
              <a:latin typeface="Poppins Medium"/>
              <a:ea typeface="Poppins Medium"/>
              <a:cs typeface="Poppins Medium"/>
              <a:sym typeface="Poppins Medium"/>
            </a:endParaRPr>
          </a:p>
        </p:txBody>
      </p:sp>
      <p:sp>
        <p:nvSpPr>
          <p:cNvPr id="136" name="Google Shape;136;p14"/>
          <p:cNvSpPr txBox="1"/>
          <p:nvPr/>
        </p:nvSpPr>
        <p:spPr>
          <a:xfrm>
            <a:off x="14168000" y="5715663"/>
            <a:ext cx="7075500" cy="16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0">
                <a:solidFill>
                  <a:srgbClr val="020301"/>
                </a:solidFill>
                <a:latin typeface="Poppins Medium"/>
                <a:ea typeface="Poppins Medium"/>
                <a:cs typeface="Poppins Medium"/>
                <a:sym typeface="Poppins Medium"/>
              </a:rPr>
              <a:t>Lindsey Lillis</a:t>
            </a:r>
            <a:endParaRPr sz="6000">
              <a:latin typeface="Poppins Medium"/>
              <a:ea typeface="Poppins Medium"/>
              <a:cs typeface="Poppins Medium"/>
              <a:sym typeface="Poppins Medium"/>
            </a:endParaRPr>
          </a:p>
        </p:txBody>
      </p:sp>
      <p:sp>
        <p:nvSpPr>
          <p:cNvPr id="137" name="Google Shape;137;p14"/>
          <p:cNvSpPr txBox="1"/>
          <p:nvPr/>
        </p:nvSpPr>
        <p:spPr>
          <a:xfrm>
            <a:off x="14168000" y="2809800"/>
            <a:ext cx="7075500" cy="11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020301"/>
                </a:solidFill>
                <a:latin typeface="Roboto"/>
                <a:ea typeface="Roboto"/>
                <a:cs typeface="Roboto"/>
                <a:sym typeface="Roboto"/>
              </a:rPr>
              <a:t>President &amp; Managing Partner</a:t>
            </a:r>
            <a:endParaRPr sz="3600">
              <a:latin typeface="Roboto"/>
              <a:ea typeface="Roboto"/>
              <a:cs typeface="Roboto"/>
              <a:sym typeface="Roboto"/>
            </a:endParaRPr>
          </a:p>
        </p:txBody>
      </p:sp>
      <p:sp>
        <p:nvSpPr>
          <p:cNvPr id="138" name="Google Shape;138;p14"/>
          <p:cNvSpPr txBox="1"/>
          <p:nvPr/>
        </p:nvSpPr>
        <p:spPr>
          <a:xfrm>
            <a:off x="14168013" y="6930513"/>
            <a:ext cx="7075500" cy="11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020301"/>
                </a:solidFill>
                <a:latin typeface="Roboto"/>
                <a:ea typeface="Roboto"/>
                <a:cs typeface="Roboto"/>
                <a:sym typeface="Roboto"/>
              </a:rPr>
              <a:t>Managing Partner</a:t>
            </a:r>
            <a:endParaRPr sz="3600">
              <a:latin typeface="Roboto"/>
              <a:ea typeface="Roboto"/>
              <a:cs typeface="Roboto"/>
              <a:sym typeface="Roboto"/>
            </a:endParaRPr>
          </a:p>
        </p:txBody>
      </p:sp>
      <p:sp>
        <p:nvSpPr>
          <p:cNvPr id="139" name="Google Shape;139;p14"/>
          <p:cNvSpPr txBox="1"/>
          <p:nvPr/>
        </p:nvSpPr>
        <p:spPr>
          <a:xfrm>
            <a:off x="14358513" y="11556125"/>
            <a:ext cx="7075500" cy="11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020301"/>
                </a:solidFill>
                <a:latin typeface="Roboto"/>
                <a:ea typeface="Roboto"/>
                <a:cs typeface="Roboto"/>
                <a:sym typeface="Roboto"/>
              </a:rPr>
              <a:t>Managing Partner</a:t>
            </a:r>
            <a:endParaRPr sz="36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15"/>
          <p:cNvSpPr txBox="1"/>
          <p:nvPr>
            <p:ph idx="4294967295" type="ctrTitle"/>
          </p:nvPr>
        </p:nvSpPr>
        <p:spPr>
          <a:xfrm>
            <a:off x="2667000" y="1143000"/>
            <a:ext cx="16116300" cy="3431400"/>
          </a:xfrm>
          <a:prstGeom prst="rect">
            <a:avLst/>
          </a:prstGeom>
          <a:noFill/>
          <a:ln>
            <a:noFill/>
          </a:ln>
        </p:spPr>
        <p:txBody>
          <a:bodyPr anchorCtr="0" anchor="b" bIns="50800" lIns="50800" spcFirstLastPara="1" rIns="50800" wrap="square" tIns="50800">
            <a:noAutofit/>
          </a:bodyPr>
          <a:lstStyle/>
          <a:p>
            <a:pPr indent="0" lvl="0" marL="0" marR="0" rtl="0" algn="l">
              <a:lnSpc>
                <a:spcPct val="90000"/>
              </a:lnSpc>
              <a:spcBef>
                <a:spcPts val="0"/>
              </a:spcBef>
              <a:spcAft>
                <a:spcPts val="0"/>
              </a:spcAft>
              <a:buClr>
                <a:srgbClr val="000000"/>
              </a:buClr>
              <a:buSzPts val="1400"/>
              <a:buFont typeface="Helvetica Neue"/>
              <a:buNone/>
            </a:pPr>
            <a:r>
              <a:rPr lang="en-US" sz="8800">
                <a:solidFill>
                  <a:srgbClr val="455565"/>
                </a:solidFill>
                <a:latin typeface="Poppins SemiBold"/>
                <a:ea typeface="Poppins SemiBold"/>
                <a:cs typeface="Poppins SemiBold"/>
                <a:sym typeface="Poppins SemiBold"/>
              </a:rPr>
              <a:t>Let Us Do The Searching So You Don’t Have To</a:t>
            </a:r>
            <a:endParaRPr b="0" i="0" sz="8800" u="none" cap="none" strike="noStrike">
              <a:solidFill>
                <a:srgbClr val="455565"/>
              </a:solidFill>
              <a:latin typeface="Poppins SemiBold"/>
              <a:ea typeface="Poppins SemiBold"/>
              <a:cs typeface="Poppins SemiBold"/>
              <a:sym typeface="Poppins SemiBold"/>
            </a:endParaRPr>
          </a:p>
        </p:txBody>
      </p:sp>
      <p:pic>
        <p:nvPicPr>
          <p:cNvPr id="145" name="Google Shape;145;p15"/>
          <p:cNvPicPr preferRelativeResize="0"/>
          <p:nvPr/>
        </p:nvPicPr>
        <p:blipFill rotWithShape="1">
          <a:blip r:embed="rId4">
            <a:alphaModFix/>
          </a:blip>
          <a:srcRect b="30569" l="27536" r="28908" t="31890"/>
          <a:stretch/>
        </p:blipFill>
        <p:spPr>
          <a:xfrm>
            <a:off x="7670275" y="5524500"/>
            <a:ext cx="9043450" cy="4384225"/>
          </a:xfrm>
          <a:prstGeom prst="rect">
            <a:avLst/>
          </a:prstGeom>
          <a:noFill/>
          <a:ln>
            <a:noFill/>
          </a:ln>
        </p:spPr>
      </p:pic>
      <p:cxnSp>
        <p:nvCxnSpPr>
          <p:cNvPr id="146" name="Google Shape;146;p15"/>
          <p:cNvCxnSpPr/>
          <p:nvPr/>
        </p:nvCxnSpPr>
        <p:spPr>
          <a:xfrm flipH="1" rot="10800000">
            <a:off x="2019300" y="5219700"/>
            <a:ext cx="22364700" cy="38100"/>
          </a:xfrm>
          <a:prstGeom prst="straightConnector1">
            <a:avLst/>
          </a:prstGeom>
          <a:noFill/>
          <a:ln cap="flat" cmpd="sng" w="228600">
            <a:solidFill>
              <a:schemeClr val="accent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Clockwork">
      <a:dk1>
        <a:srgbClr val="1C2228"/>
      </a:dk1>
      <a:lt1>
        <a:srgbClr val="FFFFFF"/>
      </a:lt1>
      <a:dk2>
        <a:srgbClr val="53585F"/>
      </a:dk2>
      <a:lt2>
        <a:srgbClr val="DCDEE0"/>
      </a:lt2>
      <a:accent1>
        <a:srgbClr val="009CF6"/>
      </a:accent1>
      <a:accent2>
        <a:srgbClr val="0288D5"/>
      </a:accent2>
      <a:accent3>
        <a:srgbClr val="50D086"/>
      </a:accent3>
      <a:accent4>
        <a:srgbClr val="455565"/>
      </a:accent4>
      <a:accent5>
        <a:srgbClr val="778DA4"/>
      </a:accent5>
      <a:accent6>
        <a:srgbClr val="E0E0E0"/>
      </a:accent6>
      <a:hlink>
        <a:srgbClr val="009CF6"/>
      </a:hlink>
      <a:folHlink>
        <a:srgbClr val="0288D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